
<file path=[Content_Types].xml><?xml version="1.0" encoding="utf-8"?>
<Types xmlns="http://schemas.openxmlformats.org/package/2006/content-types">
  <Default Extension="jpeg" ContentType="image/jpeg"/>
  <Default Extension="fntdata" ContentType="application/x-fontdata"/>
  <Default Extension="rels" ContentType="application/vnd.openxmlformats-package.relationships+xml"/>
  <Default Extension="png" ContentType="image/png"/>
  <Override PartName="/docProps/app.xml" ContentType="application/vnd.openxmlformats-officedocument.extended-properties+xml"/>
  <Override PartName="/docProps/core.xml" ContentType="application/vnd.openxmlformats-package.core-properties+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12.xml" ContentType="application/vnd.openxmlformats-officedocument.drawingml.diagramColors+xml"/>
  <Override PartName="/ppt/diagrams/colors13.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12.xml" ContentType="application/vnd.ms-office.drawingml.diagramDrawing+xml"/>
  <Override PartName="/ppt/diagrams/drawing13.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12.xml" ContentType="application/vnd.openxmlformats-officedocument.drawingml.diagramLayout+xml"/>
  <Override PartName="/ppt/diagrams/layout13.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12.xml" ContentType="application/vnd.openxmlformats-officedocument.drawingml.diagramStyle+xml"/>
  <Override PartName="/ppt/diagrams/quickStyle13.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Generated by Aspose.Slides for .NET 8.4.2.0-->
<p:presentation xmlns:a="http://schemas.openxmlformats.org/drawingml/2006/main" xmlns:r="http://schemas.openxmlformats.org/officeDocument/2006/relationships" xmlns:p="http://schemas.openxmlformats.org/presentationml/2006/main" embedTrueTypeFonts="1" saveSubsetFonts="1">
  <p:sldMasterIdLst>
    <p:sldMasterId r:id="rId1" id="2147488421"/>
  </p:sldMasterIdLst>
  <p:notesMasterIdLst>
    <p:notesMasterId r:id="rId30"/>
  </p:notesMasterIdLst>
  <p:handoutMasterIdLst>
    <p:handoutMasterId r:id="rId31"/>
  </p:handoutMasterIdLst>
  <p:sldIdLst>
    <p:sldId r:id="rId2" id="1074"/>
    <p:sldId r:id="rId3" id="1315"/>
    <p:sldId r:id="rId4" id="1432"/>
    <p:sldId r:id="rId5" id="1371"/>
    <p:sldId r:id="rId6" id="1311"/>
    <p:sldId r:id="rId7" id="1305"/>
    <p:sldId r:id="rId8" id="1187"/>
    <p:sldId r:id="rId9" id="1306"/>
    <p:sldId r:id="rId10" id="1189"/>
    <p:sldId r:id="rId11" id="1191"/>
    <p:sldId r:id="rId12" id="1379"/>
    <p:sldId r:id="rId13" id="1192"/>
    <p:sldId r:id="rId14" id="1245"/>
    <p:sldId r:id="rId15" id="1304"/>
    <p:sldId r:id="rId16" id="1310"/>
    <p:sldId r:id="rId17" id="1323"/>
    <p:sldId r:id="rId18" id="1325"/>
    <p:sldId r:id="rId19" id="1197"/>
    <p:sldId r:id="rId20" id="1198"/>
    <p:sldId r:id="rId21" id="1200"/>
    <p:sldId r:id="rId22" id="1202"/>
    <p:sldId r:id="rId23" id="1287"/>
    <p:sldId r:id="rId24" id="1203"/>
    <p:sldId r:id="rId25" id="1302"/>
    <p:sldId r:id="rId26" id="1280"/>
    <p:sldId r:id="rId27" id="1308"/>
    <p:sldId r:id="rId28" id="1307"/>
    <p:sldId r:id="rId29" id="1298"/>
  </p:sldIdLst>
  <p:sldSz cx="9144000" cy="6858000" type="screen4x3"/>
  <p:notesSz cx="6934200" cy="9220200"/>
  <p:embeddedFontLst>
    <p:embeddedFont>
      <p:font typeface="Century Gothic" panose="020B0502020202020204" pitchFamily="3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
      <p:font typeface="MetaNormal-Roman" panose="020B0604020202020204"/>
      <p:regular r:id="rId42"/>
    </p:embeddedFont>
    <p:embeddedFont>
      <p:font typeface="MetaMediumLF-Caps" panose="020B0604020202020204"/>
      <p:regular r:id="rId43"/>
    </p:embeddedFont>
  </p:embeddedFontLst>
  <p:defaultTextStyle>
    <a:defPPr>
      <a:defRPr lang="en-US"/>
    </a:defPPr>
    <a:lvl1pPr algn="l" defTabSz="457200" fontAlgn="base" rtl="0" eaLnBrk="0"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fontAlgn="base" rtl="0" eaLnBrk="0"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fontAlgn="base" rtl="0" eaLnBrk="0"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fontAlgn="base" rtl="0" eaLnBrk="0"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fontAlgn="base" rtl="0" eaLnBrk="0"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3552">
          <p15:clr>
            <a:srgbClr val="A4A3A4"/>
          </p15:clr>
        </p15:guide>
        <p15:guide id="2" orient="horz" pos="1680">
          <p15:clr>
            <a:srgbClr val="A4A3A4"/>
          </p15:clr>
        </p15:guide>
        <p15:guide id="3" pos="384">
          <p15:clr>
            <a:srgbClr val="A4A3A4"/>
          </p15:clr>
        </p15:guide>
        <p15:guide id="4" pos="5568">
          <p15:clr>
            <a:srgbClr val="A4A3A4"/>
          </p15:clr>
        </p15:guide>
      </p15:sldGuideLst>
    </p:ext>
    <p:ext uri="{2D200454-40CA-4A62-9FC3-DE9A4176ACB9}">
      <p15:notesGuideLst xmlns:p15="http://schemas.microsoft.com/office/powerpoint/2012/main">
        <p15:guide id="1" orient="horz" pos="2904" userDrawn="1">
          <p15:clr>
            <a:srgbClr val="A4A3A4"/>
          </p15:clr>
        </p15:guide>
        <p15:guide id="2" pos="218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A7CAA"/>
    <a:srgbClr val="E26403"/>
    <a:srgbClr val="5B9BD5"/>
    <a:srgbClr val="CBCBCB"/>
    <a:srgbClr val="25406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fill>
          <a:solidFill>
            <a:schemeClr val="dk1">
              <a:tint val="40000"/>
            </a:schemeClr>
          </a:solidFill>
        </a:fill>
      </a:tcStyle>
    </a:band1H>
    <a:band1V>
      <a:tcStyle>
        <a:fill>
          <a:solidFill>
            <a:schemeClr val="dk1">
              <a:tint val="40000"/>
            </a:schemeClr>
          </a:solidFill>
        </a:fill>
      </a:tcStyle>
    </a:band1V>
    <a:lastCol>
      <a:tcTxStyle b="on">
        <a:fontRef idx="minor">
          <a:prstClr val="black"/>
        </a:fontRef>
        <a:schemeClr val="lt1"/>
      </a:tcTxStyle>
      <a:tcStyle>
        <a:fill>
          <a:solidFill>
            <a:schemeClr val="dk1"/>
          </a:solidFill>
        </a:fill>
      </a:tcStyle>
    </a:lastCol>
    <a:firstCol>
      <a:tcTxStyle b="on">
        <a:fontRef idx="minor">
          <a:prstClr val="black"/>
        </a:fontRef>
        <a:schemeClr val="lt1"/>
      </a:tcTxStyle>
      <a:tcStyle>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37" autoAdjust="0"/>
    <p:restoredTop sz="62683" autoAdjust="0"/>
  </p:normalViewPr>
  <p:slideViewPr>
    <p:cSldViewPr>
      <p:cViewPr varScale="1">
        <p:scale>
          <a:sx n="72" d="100"/>
          <a:sy n="72" d="100"/>
        </p:scale>
        <p:origin x="2454" y="66"/>
      </p:cViewPr>
      <p:guideLst>
        <p:guide orient="horz" pos="3552"/>
        <p:guide orient="horz" pos="1680"/>
        <p:guide pos="384"/>
        <p:guide pos="55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344"/>
    </p:cViewPr>
  </p:sorterViewPr>
  <p:notesViewPr>
    <p:cSldViewPr>
      <p:cViewPr varScale="1">
        <p:scale>
          <a:sx n="90" d="100"/>
          <a:sy n="90" d="100"/>
        </p:scale>
        <p:origin x="2292" y="78"/>
      </p:cViewPr>
      <p:guideLst>
        <p:guide orient="horz" pos="2904"/>
        <p:guide pos="2184"/>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 Type="http://schemas.openxmlformats.org/officeDocument/2006/relationships/slide" Target="slides/slide2.xml" /><Relationship Id="rId30" Type="http://schemas.openxmlformats.org/officeDocument/2006/relationships/notesMaster" Target="notesMasters/notesMaster1.xml" /><Relationship Id="rId31" Type="http://schemas.openxmlformats.org/officeDocument/2006/relationships/handoutMaster" Target="handoutMasters/handoutMaster1.xml" /><Relationship Id="rId32" Type="http://schemas.openxmlformats.org/officeDocument/2006/relationships/font" Target="fonts/font1.fntdata" /><Relationship Id="rId33" Type="http://schemas.openxmlformats.org/officeDocument/2006/relationships/font" Target="fonts/font2.fntdata" /><Relationship Id="rId34" Type="http://schemas.openxmlformats.org/officeDocument/2006/relationships/font" Target="fonts/font3.fntdata" /><Relationship Id="rId35" Type="http://schemas.openxmlformats.org/officeDocument/2006/relationships/font" Target="fonts/font4.fntdata" /><Relationship Id="rId36" Type="http://schemas.openxmlformats.org/officeDocument/2006/relationships/font" Target="fonts/font5.fntdata" /><Relationship Id="rId37" Type="http://schemas.openxmlformats.org/officeDocument/2006/relationships/font" Target="fonts/font6.fntdata" /><Relationship Id="rId38" Type="http://schemas.openxmlformats.org/officeDocument/2006/relationships/font" Target="fonts/font7.fntdata" /><Relationship Id="rId39" Type="http://schemas.openxmlformats.org/officeDocument/2006/relationships/font" Target="fonts/font8.fntdata" /><Relationship Id="rId4" Type="http://schemas.openxmlformats.org/officeDocument/2006/relationships/slide" Target="slides/slide3.xml" /><Relationship Id="rId40" Type="http://schemas.openxmlformats.org/officeDocument/2006/relationships/font" Target="fonts/font9.fntdata" /><Relationship Id="rId41" Type="http://schemas.openxmlformats.org/officeDocument/2006/relationships/font" Target="fonts/font10.fntdata" /><Relationship Id="rId42" Type="http://schemas.openxmlformats.org/officeDocument/2006/relationships/font" Target="fonts/font11.fntdata" /><Relationship Id="rId43" Type="http://schemas.openxmlformats.org/officeDocument/2006/relationships/font" Target="fonts/font12.fntdata" /><Relationship Id="rId44" Type="http://schemas.openxmlformats.org/officeDocument/2006/relationships/presProps" Target="presProps.xml" /><Relationship Id="rId45" Type="http://schemas.openxmlformats.org/officeDocument/2006/relationships/viewProps" Target="viewProps.xml" /><Relationship Id="rId46" Type="http://schemas.openxmlformats.org/officeDocument/2006/relationships/theme" Target="theme/theme2.xml" /><Relationship Id="rId47" Type="http://schemas.openxmlformats.org/officeDocument/2006/relationships/tableStyles" Target="tableStyles.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FB9636-8C2D-4495-88A8-03E0EBF83126}"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n-US"/>
        </a:p>
      </dgm:t>
    </dgm:pt>
    <dgm:pt modelId="{6D966DEA-E07F-4884-856A-9A01597AEC24}" cxnId="{4C98FD02-67EF-4248-BA58-27D0BDE4FE9C}" type="parTrans">
      <dgm:prSet/>
      <dgm:spPr/>
      <dgm:t>
        <a:bodyPr/>
        <a:lstStyle/>
        <a:p>
          <a:endParaRPr lang="en-US"/>
        </a:p>
      </dgm:t>
    </dgm:pt>
    <dgm:pt modelId="{026A549D-C472-4B4E-8426-0FCA9C86FF75}">
      <dgm:prSet custT="1"/>
      <dgm:spPr>
        <a:solidFill>
          <a:srgbClr val="4A7CAA">
            <a:alpha val="75000"/>
          </a:srgbClr>
        </a:solidFill>
        <a:ln>
          <a:solidFill>
            <a:srgbClr val="4A7CAA"/>
          </a:solidFill>
        </a:ln>
        <a:effectLst>
          <a:outerShdw blurRad="50800" dist="38100" dir="2700000" algn="tl" rotWithShape="0">
            <a:prstClr val="black">
              <a:alpha val="40000"/>
            </a:prstClr>
          </a:outerShdw>
        </a:effectLst>
      </dgm:spPr>
      <dgm:t>
        <a:bodyPr/>
        <a:lstStyle/>
        <a:p>
          <a:pPr rtl="0"/>
          <a:r>
            <a:rPr lang="en-US" sz="2400" b="1" dirty="1" smtClean="0">
              <a:solidFill>
                <a:schemeClr val="bg1"/>
              </a:solidFill>
              <a:latin typeface="Century Gothic" panose="020b0502020202020204" pitchFamily="34" charset="0"/>
            </a:rPr>
            <a:t>Elements</a:t>
          </a:r>
          <a:endParaRPr lang="en-US" sz="2400">
            <a:solidFill>
              <a:schemeClr val="bg1"/>
            </a:solidFill>
            <a:latin typeface="Century Gothic" panose="020b0502020202020204" pitchFamily="34" charset="0"/>
          </a:endParaRPr>
        </a:p>
      </dgm:t>
    </dgm:pt>
    <dgm:pt modelId="{124A778C-4F16-4855-ACC4-2A8B10909A48}" cxnId="{33E0287C-63FE-4EE6-AD40-0DC33D493AB8}" type="parTrans">
      <dgm:prSet/>
      <dgm:spPr>
        <a:ln>
          <a:solidFill>
            <a:schemeClr val="bg1">
              <a:lumMod val="75000"/>
            </a:schemeClr>
          </a:solidFill>
        </a:ln>
      </dgm:spPr>
      <dgm:t>
        <a:bodyPr/>
        <a:lstStyle/>
        <a:p>
          <a:endParaRPr lang="en-US"/>
        </a:p>
      </dgm:t>
    </dgm:pt>
    <dgm:pt modelId="{A60B86D3-4965-4982-861F-EED2A4313783}">
      <dgm:prSet custT="1"/>
      <dgm:spPr>
        <a:solidFill>
          <a:schemeClr val="bg1">
            <a:alpha val="90000"/>
          </a:schemeClr>
        </a:solidFill>
        <a:ln>
          <a:noFill/>
        </a:ln>
      </dgm:spPr>
      <dgm:t>
        <a:bodyPr/>
        <a:lstStyle/>
        <a:p>
          <a:pPr rtl="0">
            <a:lnSpc>
              <a:spcPct val="100000"/>
            </a:lnSpc>
          </a:pPr>
          <a:r>
            <a:rPr lang="en-US" sz="1500" b="1" dirty="1" smtClean="0">
              <a:solidFill>
                <a:schemeClr val="tx1">
                  <a:lumMod val="85000"/>
                  <a:lumOff val="15000"/>
                </a:schemeClr>
              </a:solidFill>
              <a:latin typeface="Century Gothic" panose="020b0502020202020204" pitchFamily="34" charset="0"/>
            </a:rPr>
            <a:t>Majority of members of body present</a:t>
          </a:r>
          <a:endParaRPr lang="en-US" sz="1500" b="1">
            <a:solidFill>
              <a:schemeClr val="tx1">
                <a:lumMod val="85000"/>
                <a:lumOff val="15000"/>
              </a:schemeClr>
            </a:solidFill>
            <a:latin typeface="Century Gothic" panose="020b0502020202020204" pitchFamily="34" charset="0"/>
          </a:endParaRPr>
        </a:p>
      </dgm:t>
    </dgm:pt>
    <dgm:pt modelId="{5AC711D0-A14E-4A94-80FC-D62BFDEF7BB1}" cxnId="{33E0287C-63FE-4EE6-AD40-0DC33D493AB8}" type="sibTrans">
      <dgm:prSet/>
      <dgm:spPr/>
      <dgm:t>
        <a:bodyPr/>
        <a:lstStyle/>
        <a:p>
          <a:endParaRPr lang="en-US"/>
        </a:p>
      </dgm:t>
    </dgm:pt>
    <dgm:pt modelId="{99AE71B6-1012-4261-BE29-A8724CB5DB5C}" cxnId="{63D27C87-71A9-40D8-AE60-3B7A310DD9FE}" type="parTrans">
      <dgm:prSet/>
      <dgm:spPr>
        <a:ln>
          <a:solidFill>
            <a:schemeClr val="bg1">
              <a:lumMod val="75000"/>
            </a:schemeClr>
          </a:solidFill>
        </a:ln>
      </dgm:spPr>
      <dgm:t>
        <a:bodyPr/>
        <a:lstStyle/>
        <a:p>
          <a:endParaRPr lang="en-US"/>
        </a:p>
      </dgm:t>
    </dgm:pt>
    <dgm:pt modelId="{C766063F-90C3-49C1-896C-FF0993B7FA99}">
      <dgm:prSet custT="1"/>
      <dgm:spPr>
        <a:solidFill>
          <a:schemeClr val="bg1">
            <a:alpha val="90000"/>
          </a:schemeClr>
        </a:solidFill>
        <a:ln>
          <a:noFill/>
        </a:ln>
      </dgm:spPr>
      <dgm:t>
        <a:bodyPr/>
        <a:lstStyle/>
        <a:p>
          <a:pPr rtl="0">
            <a:lnSpc>
              <a:spcPct val="100000"/>
            </a:lnSpc>
          </a:pPr>
          <a:r>
            <a:rPr lang="en-US" sz="1500" b="1" dirty="1" smtClean="0">
              <a:solidFill>
                <a:schemeClr val="tx1">
                  <a:lumMod val="85000"/>
                  <a:lumOff val="15000"/>
                </a:schemeClr>
              </a:solidFill>
              <a:latin typeface="Century Gothic" panose="020b0502020202020204" pitchFamily="34" charset="0"/>
            </a:rPr>
            <a:t>Same time and location (including teleconference location)</a:t>
          </a:r>
          <a:endParaRPr lang="en-US" sz="1500" b="1">
            <a:solidFill>
              <a:schemeClr val="tx1">
                <a:lumMod val="85000"/>
                <a:lumOff val="15000"/>
              </a:schemeClr>
            </a:solidFill>
            <a:latin typeface="Century Gothic" panose="020b0502020202020204" pitchFamily="34" charset="0"/>
          </a:endParaRPr>
        </a:p>
      </dgm:t>
    </dgm:pt>
    <dgm:pt modelId="{DC731B4C-614B-4553-BD20-B4819A997608}" cxnId="{63D27C87-71A9-40D8-AE60-3B7A310DD9FE}" type="sibTrans">
      <dgm:prSet/>
      <dgm:spPr/>
      <dgm:t>
        <a:bodyPr/>
        <a:lstStyle/>
        <a:p>
          <a:endParaRPr lang="en-US"/>
        </a:p>
      </dgm:t>
    </dgm:pt>
    <dgm:pt modelId="{8DFED04C-1D31-49E7-81F4-8A1844E74452}" cxnId="{809AABC3-7B02-4E83-A874-AECD356CAF28}" type="parTrans">
      <dgm:prSet/>
      <dgm:spPr>
        <a:ln>
          <a:solidFill>
            <a:schemeClr val="bg1">
              <a:lumMod val="75000"/>
            </a:schemeClr>
          </a:solidFill>
        </a:ln>
      </dgm:spPr>
      <dgm:t>
        <a:bodyPr/>
        <a:lstStyle/>
        <a:p>
          <a:endParaRPr lang="en-US"/>
        </a:p>
      </dgm:t>
    </dgm:pt>
    <dgm:pt modelId="{CED1737E-B39B-40CB-9D6E-B709827534DC}">
      <dgm:prSet custT="1"/>
      <dgm:spPr>
        <a:solidFill>
          <a:schemeClr val="bg1">
            <a:alpha val="90000"/>
          </a:schemeClr>
        </a:solidFill>
        <a:ln>
          <a:noFill/>
        </a:ln>
      </dgm:spPr>
      <dgm:t>
        <a:bodyPr/>
        <a:lstStyle/>
        <a:p>
          <a:pPr rtl="0">
            <a:lnSpc>
              <a:spcPct val="100000"/>
            </a:lnSpc>
          </a:pPr>
          <a:r>
            <a:rPr lang="en-US" sz="1500" b="1" dirty="1" smtClean="0">
              <a:solidFill>
                <a:schemeClr val="tx1">
                  <a:lumMod val="85000"/>
                  <a:lumOff val="15000"/>
                </a:schemeClr>
              </a:solidFill>
              <a:latin typeface="Century Gothic" panose="020b0502020202020204" pitchFamily="34" charset="0"/>
            </a:rPr>
            <a:t>To hear, discuss, deliberate, or take action on any item</a:t>
          </a:r>
          <a:endParaRPr lang="en-US" sz="1500" b="1">
            <a:solidFill>
              <a:schemeClr val="tx1">
                <a:lumMod val="85000"/>
                <a:lumOff val="15000"/>
              </a:schemeClr>
            </a:solidFill>
            <a:latin typeface="Century Gothic" panose="020b0502020202020204" pitchFamily="34" charset="0"/>
          </a:endParaRPr>
        </a:p>
      </dgm:t>
    </dgm:pt>
    <dgm:pt modelId="{BC7EFD60-3A10-4D46-AEBC-DBC8EBE00525}" cxnId="{809AABC3-7B02-4E83-A874-AECD356CAF28}" type="sibTrans">
      <dgm:prSet/>
      <dgm:spPr/>
      <dgm:t>
        <a:bodyPr/>
        <a:lstStyle/>
        <a:p>
          <a:endParaRPr lang="en-US"/>
        </a:p>
      </dgm:t>
    </dgm:pt>
    <dgm:pt modelId="{C4578126-71D4-453F-B1C2-FC37AFD42D47}" cxnId="{81F92F67-CA1D-4537-B36D-83FA85E85A86}" type="parTrans">
      <dgm:prSet/>
      <dgm:spPr>
        <a:ln>
          <a:solidFill>
            <a:schemeClr val="bg1">
              <a:lumMod val="75000"/>
            </a:schemeClr>
          </a:solidFill>
        </a:ln>
      </dgm:spPr>
      <dgm:t>
        <a:bodyPr/>
        <a:lstStyle/>
        <a:p>
          <a:endParaRPr lang="en-US"/>
        </a:p>
      </dgm:t>
    </dgm:pt>
    <dgm:pt modelId="{A87F1C5B-6676-4B3D-8845-DFBDEB0D5CCC}">
      <dgm:prSet custT="1"/>
      <dgm:spPr>
        <a:solidFill>
          <a:schemeClr val="bg1">
            <a:alpha val="90000"/>
          </a:schemeClr>
        </a:solidFill>
        <a:ln>
          <a:noFill/>
        </a:ln>
      </dgm:spPr>
      <dgm:t>
        <a:bodyPr/>
        <a:lstStyle/>
        <a:p>
          <a:pPr rtl="0">
            <a:lnSpc>
              <a:spcPct val="100000"/>
            </a:lnSpc>
          </a:pPr>
          <a:r>
            <a:rPr lang="en-US" sz="1500" b="1" dirty="1" smtClean="0">
              <a:solidFill>
                <a:schemeClr val="tx1">
                  <a:lumMod val="85000"/>
                  <a:lumOff val="15000"/>
                </a:schemeClr>
              </a:solidFill>
              <a:latin typeface="Century Gothic" panose="020b0502020202020204" pitchFamily="34" charset="0"/>
            </a:rPr>
            <a:t>Within subject matter jurisdiction</a:t>
          </a:r>
          <a:endParaRPr lang="en-US" sz="1500" b="1">
            <a:solidFill>
              <a:schemeClr val="tx1">
                <a:lumMod val="85000"/>
                <a:lumOff val="15000"/>
              </a:schemeClr>
            </a:solidFill>
            <a:latin typeface="Century Gothic" panose="020b0502020202020204" pitchFamily="34" charset="0"/>
          </a:endParaRPr>
        </a:p>
      </dgm:t>
    </dgm:pt>
    <dgm:pt modelId="{C7BF3F96-7182-4BC6-A051-4E011D09D27C}" cxnId="{81F92F67-CA1D-4537-B36D-83FA85E85A86}" type="sibTrans">
      <dgm:prSet/>
      <dgm:spPr/>
      <dgm:t>
        <a:bodyPr/>
        <a:lstStyle/>
        <a:p>
          <a:endParaRPr lang="en-US"/>
        </a:p>
      </dgm:t>
    </dgm:pt>
    <dgm:pt modelId="{F9703759-5482-4E1E-87D7-CE62EDAA789E}" cxnId="{4C98FD02-67EF-4248-BA58-27D0BDE4FE9C}" type="sibTrans">
      <dgm:prSet/>
      <dgm:spPr/>
      <dgm:t>
        <a:bodyPr/>
        <a:lstStyle/>
        <a:p>
          <a:endParaRPr lang="en-US"/>
        </a:p>
      </dgm:t>
    </dgm:pt>
    <dgm:pt modelId="{F85D31A9-C51A-4CDA-B462-B16454B4A27D}" type="pres">
      <dgm:prSet presAssocID="{FDFB9636-8C2D-4495-88A8-03E0EBF83126}" presName="hierChild1" presStyleCnt="0">
        <dgm:presLayoutVars>
          <dgm:chPref val="1"/>
          <dgm:dir/>
          <dgm:animOne val="branch"/>
          <dgm:animLvl val="lvl"/>
          <dgm:resizeHandles/>
        </dgm:presLayoutVars>
      </dgm:prSet>
      <dgm:spPr/>
      <dgm:t>
        <a:bodyPr/>
        <a:lstStyle/>
        <a:p>
          <a:endParaRPr lang="en-US"/>
        </a:p>
      </dgm:t>
    </dgm:pt>
    <dgm:pt modelId="{819E9508-8399-450D-B271-C0065E729837}" type="pres">
      <dgm:prSet presAssocID="{026A549D-C472-4B4E-8426-0FCA9C86FF75}" presName="hierRoot1" presStyleCnt="0"/>
      <dgm:spPr/>
      <dgm:t>
        <a:bodyPr/>
        <a:lstStyle/>
        <a:p/>
      </dgm:t>
    </dgm:pt>
    <dgm:pt modelId="{27BD9BA4-0B88-4AEA-B382-B17083ED597D}" type="pres">
      <dgm:prSet presAssocID="{026A549D-C472-4B4E-8426-0FCA9C86FF75}" presName="composite" presStyleCnt="0"/>
      <dgm:spPr/>
      <dgm:t>
        <a:bodyPr/>
        <a:lstStyle/>
        <a:p/>
      </dgm:t>
    </dgm:pt>
    <dgm:pt modelId="{847FCDD3-7EDF-457A-84FA-D4B9015949E0}" type="pres">
      <dgm:prSet presAssocID="{026A549D-C472-4B4E-8426-0FCA9C86FF75}" presName="background" presStyleLbl="node0" presStyleIdx="0" presStyleCnt="1"/>
      <dgm:spPr>
        <a:solidFill>
          <a:schemeClr val="tx1">
            <a:lumMod val="50000"/>
            <a:lumOff val="50000"/>
            <a:alpha val="21000"/>
          </a:schemeClr>
        </a:solidFill>
        <a:ln>
          <a:noFill/>
        </a:ln>
      </dgm:spPr>
      <dgm:t>
        <a:bodyPr/>
        <a:lstStyle/>
        <a:p>
          <a:endParaRPr lang="en-US"/>
        </a:p>
      </dgm:t>
    </dgm:pt>
    <dgm:pt modelId="{3398F78A-7201-4C6E-9BC2-D02846EB00EE}" type="pres">
      <dgm:prSet presAssocID="{026A549D-C472-4B4E-8426-0FCA9C86FF75}" presName="text" presStyleLbl="fgAcc0" presStyleIdx="0" presStyleCnt="1" custScaleX="270100" custLinFactNeighborX="-371" custLinFactNeighborY="-8645">
        <dgm:presLayoutVars>
          <dgm:chPref val="3"/>
        </dgm:presLayoutVars>
      </dgm:prSet>
      <dgm:spPr/>
      <dgm:t>
        <a:bodyPr/>
        <a:lstStyle/>
        <a:p>
          <a:endParaRPr lang="en-US"/>
        </a:p>
      </dgm:t>
    </dgm:pt>
    <dgm:pt modelId="{9299BC7B-1D71-4C8A-BAB4-2A9E9F48A168}" type="pres">
      <dgm:prSet presAssocID="{026A549D-C472-4B4E-8426-0FCA9C86FF75}" presName="hierChild2" presStyleCnt="0"/>
      <dgm:spPr/>
      <dgm:t>
        <a:bodyPr/>
        <a:lstStyle/>
        <a:p/>
      </dgm:t>
    </dgm:pt>
    <dgm:pt modelId="{01C8B856-B36D-4341-B4E8-A19712CFFDB2}" type="pres">
      <dgm:prSet presAssocID="{124A778C-4F16-4855-ACC4-2A8B10909A48}" presName="Name10" presStyleLbl="parChTrans1D2" presStyleIdx="0" presStyleCnt="4"/>
      <dgm:spPr/>
      <dgm:t>
        <a:bodyPr/>
        <a:lstStyle/>
        <a:p>
          <a:endParaRPr lang="en-US"/>
        </a:p>
      </dgm:t>
    </dgm:pt>
    <dgm:pt modelId="{CEF3D3FE-4CB2-4CA0-8A10-400BE447C87A}" type="pres">
      <dgm:prSet presAssocID="{A60B86D3-4965-4982-861F-EED2A4313783}" presName="hierRoot2" presStyleCnt="0"/>
      <dgm:spPr/>
      <dgm:t>
        <a:bodyPr/>
        <a:lstStyle/>
        <a:p/>
      </dgm:t>
    </dgm:pt>
    <dgm:pt modelId="{1552D39C-96B2-4165-AE12-7373975D9B72}" type="pres">
      <dgm:prSet presAssocID="{A60B86D3-4965-4982-861F-EED2A4313783}" presName="composite2" presStyleCnt="0"/>
      <dgm:spPr/>
      <dgm:t>
        <a:bodyPr/>
        <a:lstStyle/>
        <a:p/>
      </dgm:t>
    </dgm:pt>
    <dgm:pt modelId="{120DB0EE-AAAB-47AE-9608-EC55A50360CF}" type="pres">
      <dgm:prSet presAssocID="{A60B86D3-4965-4982-861F-EED2A4313783}" presName="background2" presStyleLbl="node2" presStyleIdx="0" presStyleCnt="4"/>
      <dgm:spPr>
        <a:solidFill>
          <a:schemeClr val="accent2">
            <a:alpha val="60000"/>
          </a:schemeClr>
        </a:solidFill>
        <a:ln>
          <a:noFill/>
        </a:ln>
      </dgm:spPr>
      <dgm:t>
        <a:bodyPr/>
        <a:lstStyle/>
        <a:p>
          <a:endParaRPr lang="en-US"/>
        </a:p>
      </dgm:t>
    </dgm:pt>
    <dgm:pt modelId="{601DD193-6181-44F4-9FC1-0284A6C8B040}" type="pres">
      <dgm:prSet presAssocID="{A60B86D3-4965-4982-861F-EED2A4313783}" presName="text2" presStyleLbl="fgAcc2" presStyleIdx="0" presStyleCnt="4" custScaleX="147368" custScaleY="245882">
        <dgm:presLayoutVars>
          <dgm:chPref val="3"/>
        </dgm:presLayoutVars>
      </dgm:prSet>
      <dgm:spPr/>
      <dgm:t>
        <a:bodyPr/>
        <a:lstStyle/>
        <a:p>
          <a:endParaRPr lang="en-US"/>
        </a:p>
      </dgm:t>
    </dgm:pt>
    <dgm:pt modelId="{9611CDBB-A4AF-48D8-AA82-DC82C0FC9D02}" type="pres">
      <dgm:prSet presAssocID="{A60B86D3-4965-4982-861F-EED2A4313783}" presName="hierChild3" presStyleCnt="0"/>
      <dgm:spPr/>
      <dgm:t>
        <a:bodyPr/>
        <a:lstStyle/>
        <a:p/>
      </dgm:t>
    </dgm:pt>
    <dgm:pt modelId="{88BCF92F-3D02-41AA-907D-98F79C5C955C}" type="pres">
      <dgm:prSet presAssocID="{99AE71B6-1012-4261-BE29-A8724CB5DB5C}" presName="Name10" presStyleLbl="parChTrans1D2" presStyleIdx="1" presStyleCnt="4"/>
      <dgm:spPr/>
      <dgm:t>
        <a:bodyPr/>
        <a:lstStyle/>
        <a:p>
          <a:endParaRPr lang="en-US"/>
        </a:p>
      </dgm:t>
    </dgm:pt>
    <dgm:pt modelId="{B5EAF2FB-41E0-46A0-AFC5-0B73394934F4}" type="pres">
      <dgm:prSet presAssocID="{C766063F-90C3-49C1-896C-FF0993B7FA99}" presName="hierRoot2" presStyleCnt="0"/>
      <dgm:spPr/>
      <dgm:t>
        <a:bodyPr/>
        <a:lstStyle/>
        <a:p/>
      </dgm:t>
    </dgm:pt>
    <dgm:pt modelId="{0347DC2C-AB5E-40DD-9FB2-C5AE5AC318B9}" type="pres">
      <dgm:prSet presAssocID="{C766063F-90C3-49C1-896C-FF0993B7FA99}" presName="composite2" presStyleCnt="0"/>
      <dgm:spPr/>
      <dgm:t>
        <a:bodyPr/>
        <a:lstStyle/>
        <a:p/>
      </dgm:t>
    </dgm:pt>
    <dgm:pt modelId="{18C15E96-30CA-4653-8736-DDC39E76AD6C}" type="pres">
      <dgm:prSet presAssocID="{C766063F-90C3-49C1-896C-FF0993B7FA99}" presName="background2" presStyleLbl="node2" presStyleIdx="1" presStyleCnt="4"/>
      <dgm:spPr>
        <a:solidFill>
          <a:schemeClr val="accent2">
            <a:alpha val="60000"/>
          </a:schemeClr>
        </a:solidFill>
        <a:ln>
          <a:noFill/>
        </a:ln>
      </dgm:spPr>
      <dgm:t>
        <a:bodyPr/>
        <a:lstStyle/>
        <a:p>
          <a:endParaRPr lang="en-US"/>
        </a:p>
      </dgm:t>
    </dgm:pt>
    <dgm:pt modelId="{E8FEBD8A-97E7-4072-B66D-B9EBF643988B}" type="pres">
      <dgm:prSet presAssocID="{C766063F-90C3-49C1-896C-FF0993B7FA99}" presName="text2" presStyleLbl="fgAcc2" presStyleIdx="1" presStyleCnt="4" custScaleX="147368" custScaleY="243417">
        <dgm:presLayoutVars>
          <dgm:chPref val="3"/>
        </dgm:presLayoutVars>
      </dgm:prSet>
      <dgm:spPr/>
      <dgm:t>
        <a:bodyPr/>
        <a:lstStyle/>
        <a:p>
          <a:endParaRPr lang="en-US"/>
        </a:p>
      </dgm:t>
    </dgm:pt>
    <dgm:pt modelId="{F84DA87F-AAA5-432B-A01C-F8730852CE87}" type="pres">
      <dgm:prSet presAssocID="{C766063F-90C3-49C1-896C-FF0993B7FA99}" presName="hierChild3" presStyleCnt="0"/>
      <dgm:spPr/>
      <dgm:t>
        <a:bodyPr/>
        <a:lstStyle/>
        <a:p/>
      </dgm:t>
    </dgm:pt>
    <dgm:pt modelId="{13466CB5-8565-4E01-A084-1DF33652F69D}" type="pres">
      <dgm:prSet presAssocID="{8DFED04C-1D31-49E7-81F4-8A1844E74452}" presName="Name10" presStyleLbl="parChTrans1D2" presStyleIdx="2" presStyleCnt="4"/>
      <dgm:spPr/>
      <dgm:t>
        <a:bodyPr/>
        <a:lstStyle/>
        <a:p>
          <a:endParaRPr lang="en-US"/>
        </a:p>
      </dgm:t>
    </dgm:pt>
    <dgm:pt modelId="{292377E2-A069-4A9D-8EB2-D4DAFC4D663A}" type="pres">
      <dgm:prSet presAssocID="{CED1737E-B39B-40CB-9D6E-B709827534DC}" presName="hierRoot2" presStyleCnt="0"/>
      <dgm:spPr/>
      <dgm:t>
        <a:bodyPr/>
        <a:lstStyle/>
        <a:p/>
      </dgm:t>
    </dgm:pt>
    <dgm:pt modelId="{0EA45028-78BB-4792-BCE0-4CCD32E263D9}" type="pres">
      <dgm:prSet presAssocID="{CED1737E-B39B-40CB-9D6E-B709827534DC}" presName="composite2" presStyleCnt="0"/>
      <dgm:spPr/>
      <dgm:t>
        <a:bodyPr/>
        <a:lstStyle/>
        <a:p/>
      </dgm:t>
    </dgm:pt>
    <dgm:pt modelId="{4400FCD8-4294-4923-BB93-6537439E2BA9}" type="pres">
      <dgm:prSet presAssocID="{CED1737E-B39B-40CB-9D6E-B709827534DC}" presName="background2" presStyleLbl="node2" presStyleIdx="2" presStyleCnt="4"/>
      <dgm:spPr>
        <a:solidFill>
          <a:schemeClr val="accent2">
            <a:alpha val="60000"/>
          </a:schemeClr>
        </a:solidFill>
        <a:ln>
          <a:noFill/>
        </a:ln>
      </dgm:spPr>
      <dgm:t>
        <a:bodyPr/>
        <a:lstStyle/>
        <a:p>
          <a:endParaRPr lang="en-US"/>
        </a:p>
      </dgm:t>
    </dgm:pt>
    <dgm:pt modelId="{EDBCFD8A-1E44-4D39-BD5B-986DEF0F716E}" type="pres">
      <dgm:prSet presAssocID="{CED1737E-B39B-40CB-9D6E-B709827534DC}" presName="text2" presStyleLbl="fgAcc2" presStyleIdx="2" presStyleCnt="4" custScaleX="147368" custScaleY="243417">
        <dgm:presLayoutVars>
          <dgm:chPref val="3"/>
        </dgm:presLayoutVars>
      </dgm:prSet>
      <dgm:spPr/>
      <dgm:t>
        <a:bodyPr/>
        <a:lstStyle/>
        <a:p>
          <a:endParaRPr lang="en-US"/>
        </a:p>
      </dgm:t>
    </dgm:pt>
    <dgm:pt modelId="{8694B7A7-6F4D-4ECB-8601-E8593689B4C6}" type="pres">
      <dgm:prSet presAssocID="{CED1737E-B39B-40CB-9D6E-B709827534DC}" presName="hierChild3" presStyleCnt="0"/>
      <dgm:spPr/>
      <dgm:t>
        <a:bodyPr/>
        <a:lstStyle/>
        <a:p/>
      </dgm:t>
    </dgm:pt>
    <dgm:pt modelId="{78CCE986-82F0-4980-8A41-688F2E6E4475}" type="pres">
      <dgm:prSet presAssocID="{C4578126-71D4-453F-B1C2-FC37AFD42D47}" presName="Name10" presStyleLbl="parChTrans1D2" presStyleIdx="3" presStyleCnt="4"/>
      <dgm:spPr/>
      <dgm:t>
        <a:bodyPr/>
        <a:lstStyle/>
        <a:p>
          <a:endParaRPr lang="en-US"/>
        </a:p>
      </dgm:t>
    </dgm:pt>
    <dgm:pt modelId="{4A5A933C-5BF5-401F-93CC-D13B17D4DE97}" type="pres">
      <dgm:prSet presAssocID="{A87F1C5B-6676-4B3D-8845-DFBDEB0D5CCC}" presName="hierRoot2" presStyleCnt="0"/>
      <dgm:spPr/>
      <dgm:t>
        <a:bodyPr/>
        <a:lstStyle/>
        <a:p/>
      </dgm:t>
    </dgm:pt>
    <dgm:pt modelId="{F5C0D3FD-AC44-4079-A38D-82655D35DC17}" type="pres">
      <dgm:prSet presAssocID="{A87F1C5B-6676-4B3D-8845-DFBDEB0D5CCC}" presName="composite2" presStyleCnt="0"/>
      <dgm:spPr/>
      <dgm:t>
        <a:bodyPr/>
        <a:lstStyle/>
        <a:p/>
      </dgm:t>
    </dgm:pt>
    <dgm:pt modelId="{8B6B4459-63AE-45C8-9581-417C37D7D907}" type="pres">
      <dgm:prSet presAssocID="{A87F1C5B-6676-4B3D-8845-DFBDEB0D5CCC}" presName="background2" presStyleLbl="node2" presStyleIdx="3" presStyleCnt="4"/>
      <dgm:spPr>
        <a:solidFill>
          <a:schemeClr val="accent2">
            <a:alpha val="60000"/>
          </a:schemeClr>
        </a:solidFill>
        <a:ln>
          <a:noFill/>
        </a:ln>
      </dgm:spPr>
      <dgm:t>
        <a:bodyPr/>
        <a:lstStyle/>
        <a:p>
          <a:endParaRPr lang="en-US"/>
        </a:p>
      </dgm:t>
    </dgm:pt>
    <dgm:pt modelId="{FC3C5888-9624-4380-AE00-D832EE69D056}" type="pres">
      <dgm:prSet presAssocID="{A87F1C5B-6676-4B3D-8845-DFBDEB0D5CCC}" presName="text2" presStyleLbl="fgAcc2" presStyleIdx="3" presStyleCnt="4" custScaleX="147368" custScaleY="240953">
        <dgm:presLayoutVars>
          <dgm:chPref val="3"/>
        </dgm:presLayoutVars>
      </dgm:prSet>
      <dgm:spPr/>
      <dgm:t>
        <a:bodyPr/>
        <a:lstStyle/>
        <a:p>
          <a:endParaRPr lang="en-US"/>
        </a:p>
      </dgm:t>
    </dgm:pt>
    <dgm:pt modelId="{3431E591-C6CB-45CD-948D-FE553F562434}" type="pres">
      <dgm:prSet presAssocID="{A87F1C5B-6676-4B3D-8845-DFBDEB0D5CCC}" presName="hierChild3" presStyleCnt="0"/>
      <dgm:spPr/>
      <dgm:t>
        <a:bodyPr/>
        <a:lstStyle/>
        <a:p/>
      </dgm:t>
    </dgm:pt>
  </dgm:ptLst>
  <dgm:cxnLst>
    <dgm:cxn modelId="{4C98FD02-67EF-4248-BA58-27D0BDE4FE9C}" srcId="{FDFB9636-8C2D-4495-88A8-03E0EBF83126}" destId="{026A549D-C472-4B4E-8426-0FCA9C86FF75}" srcOrd="0" destOrd="0" parTransId="{6D966DEA-E07F-4884-856A-9A01597AEC24}" sibTransId="{F9703759-5482-4E1E-87D7-CE62EDAA789E}"/>
    <dgm:cxn modelId="{33E0287C-63FE-4EE6-AD40-0DC33D493AB8}" srcId="{026A549D-C472-4B4E-8426-0FCA9C86FF75}" destId="{A60B86D3-4965-4982-861F-EED2A4313783}" srcOrd="0" destOrd="0" parTransId="{124A778C-4F16-4855-ACC4-2A8B10909A48}" sibTransId="{5AC711D0-A14E-4A94-80FC-D62BFDEF7BB1}"/>
    <dgm:cxn modelId="{63D27C87-71A9-40D8-AE60-3B7A310DD9FE}" srcId="{026A549D-C472-4B4E-8426-0FCA9C86FF75}" destId="{C766063F-90C3-49C1-896C-FF0993B7FA99}" srcOrd="1" destOrd="0" parTransId="{99AE71B6-1012-4261-BE29-A8724CB5DB5C}" sibTransId="{DC731B4C-614B-4553-BD20-B4819A997608}"/>
    <dgm:cxn modelId="{809AABC3-7B02-4E83-A874-AECD356CAF28}" srcId="{026A549D-C472-4B4E-8426-0FCA9C86FF75}" destId="{CED1737E-B39B-40CB-9D6E-B709827534DC}" srcOrd="2" destOrd="0" parTransId="{8DFED04C-1D31-49E7-81F4-8A1844E74452}" sibTransId="{BC7EFD60-3A10-4D46-AEBC-DBC8EBE00525}"/>
    <dgm:cxn modelId="{81F92F67-CA1D-4537-B36D-83FA85E85A86}" srcId="{026A549D-C472-4B4E-8426-0FCA9C86FF75}" destId="{A87F1C5B-6676-4B3D-8845-DFBDEB0D5CCC}" srcOrd="3" destOrd="0" parTransId="{C4578126-71D4-453F-B1C2-FC37AFD42D47}" sibTransId="{C7BF3F96-7182-4BC6-A051-4E011D09D27C}"/>
    <dgm:cxn modelId="{8DD6F68A-6C8C-405C-A775-F849A2931A7C}" type="presOf" srcId="{FDFB9636-8C2D-4495-88A8-03E0EBF83126}" destId="{F85D31A9-C51A-4CDA-B462-B16454B4A27D}" srcOrd="0" destOrd="0" presId="urn:microsoft.com/office/officeart/2005/8/layout/hierarchy1"/>
    <dgm:cxn modelId="{8B107E3D-CD7D-4034-A831-FB98B2DA6B93}" type="presParOf" srcId="{F85D31A9-C51A-4CDA-B462-B16454B4A27D}" destId="{819E9508-8399-450D-B271-C0065E729837}" srcOrd="0" destOrd="0" presId="urn:microsoft.com/office/officeart/2005/8/layout/hierarchy1"/>
    <dgm:cxn modelId="{4FFC1DC2-4829-4F55-B5D8-E167BC6E2F5D}" type="presParOf" srcId="{819E9508-8399-450D-B271-C0065E729837}" destId="{27BD9BA4-0B88-4AEA-B382-B17083ED597D}" srcOrd="0" destOrd="0" presId="urn:microsoft.com/office/officeart/2005/8/layout/hierarchy1"/>
    <dgm:cxn modelId="{3E3CA679-7A7C-4EC1-9F01-D6498EABF718}" type="presParOf" srcId="{27BD9BA4-0B88-4AEA-B382-B17083ED597D}" destId="{847FCDD3-7EDF-457A-84FA-D4B9015949E0}" srcOrd="0" destOrd="0" presId="urn:microsoft.com/office/officeart/2005/8/layout/hierarchy1"/>
    <dgm:cxn modelId="{60F2738C-1D8E-4309-AB1D-3B560BD59AAF}" type="presParOf" srcId="{27BD9BA4-0B88-4AEA-B382-B17083ED597D}" destId="{3398F78A-7201-4C6E-9BC2-D02846EB00EE}" srcOrd="1" destOrd="0" presId="urn:microsoft.com/office/officeart/2005/8/layout/hierarchy1"/>
    <dgm:cxn modelId="{2C5498AC-220B-4207-82F9-C3765E4D2D8A}" type="presOf" srcId="{026A549D-C472-4B4E-8426-0FCA9C86FF75}" destId="{3398F78A-7201-4C6E-9BC2-D02846EB00EE}" srcOrd="0" destOrd="0" presId="urn:microsoft.com/office/officeart/2005/8/layout/hierarchy1"/>
    <dgm:cxn modelId="{AE52399A-06E2-45DD-BD3A-64D48B205DC4}" type="presParOf" srcId="{819E9508-8399-450D-B271-C0065E729837}" destId="{9299BC7B-1D71-4C8A-BAB4-2A9E9F48A168}" srcOrd="1" destOrd="0" presId="urn:microsoft.com/office/officeart/2005/8/layout/hierarchy1"/>
    <dgm:cxn modelId="{1C351721-A0EE-4A0F-ABD3-E8C9A192E72E}" type="presParOf" srcId="{9299BC7B-1D71-4C8A-BAB4-2A9E9F48A168}" destId="{01C8B856-B36D-4341-B4E8-A19712CFFDB2}" srcOrd="0" destOrd="0" presId="urn:microsoft.com/office/officeart/2005/8/layout/hierarchy1"/>
    <dgm:cxn modelId="{5375E091-B898-4BDD-A39C-EA41BB8A4DE3}" type="presOf" srcId="{124A778C-4F16-4855-ACC4-2A8B10909A48}" destId="{01C8B856-B36D-4341-B4E8-A19712CFFDB2}" srcOrd="0" destOrd="0" presId="urn:microsoft.com/office/officeart/2005/8/layout/hierarchy1"/>
    <dgm:cxn modelId="{EFB0F304-4D70-4856-955F-BABF092EB026}" type="presParOf" srcId="{9299BC7B-1D71-4C8A-BAB4-2A9E9F48A168}" destId="{CEF3D3FE-4CB2-4CA0-8A10-400BE447C87A}" srcOrd="1" destOrd="0" presId="urn:microsoft.com/office/officeart/2005/8/layout/hierarchy1"/>
    <dgm:cxn modelId="{75A473AB-C35E-4828-A5AF-9723BEA7BDA5}" type="presParOf" srcId="{CEF3D3FE-4CB2-4CA0-8A10-400BE447C87A}" destId="{1552D39C-96B2-4165-AE12-7373975D9B72}" srcOrd="0" destOrd="0" presId="urn:microsoft.com/office/officeart/2005/8/layout/hierarchy1"/>
    <dgm:cxn modelId="{DEDB2C4F-EDFA-4277-9E2D-47D7E654FE97}" type="presParOf" srcId="{1552D39C-96B2-4165-AE12-7373975D9B72}" destId="{120DB0EE-AAAB-47AE-9608-EC55A50360CF}" srcOrd="0" destOrd="0" presId="urn:microsoft.com/office/officeart/2005/8/layout/hierarchy1"/>
    <dgm:cxn modelId="{405545B6-8C6A-41DE-B977-DEAD47AA5752}" type="presParOf" srcId="{1552D39C-96B2-4165-AE12-7373975D9B72}" destId="{601DD193-6181-44F4-9FC1-0284A6C8B040}" srcOrd="1" destOrd="0" presId="urn:microsoft.com/office/officeart/2005/8/layout/hierarchy1"/>
    <dgm:cxn modelId="{3F66EFB1-22E8-43AD-9132-4762EC2483FD}" type="presOf" srcId="{A60B86D3-4965-4982-861F-EED2A4313783}" destId="{601DD193-6181-44F4-9FC1-0284A6C8B040}" srcOrd="0" destOrd="0" presId="urn:microsoft.com/office/officeart/2005/8/layout/hierarchy1"/>
    <dgm:cxn modelId="{A79A236B-1765-43F1-9E2B-50899F8075BC}" type="presParOf" srcId="{CEF3D3FE-4CB2-4CA0-8A10-400BE447C87A}" destId="{9611CDBB-A4AF-48D8-AA82-DC82C0FC9D02}" srcOrd="1" destOrd="0" presId="urn:microsoft.com/office/officeart/2005/8/layout/hierarchy1"/>
    <dgm:cxn modelId="{6CB5E201-522A-4FBC-8412-F893024D72D9}" type="presParOf" srcId="{9299BC7B-1D71-4C8A-BAB4-2A9E9F48A168}" destId="{88BCF92F-3D02-41AA-907D-98F79C5C955C}" srcOrd="2" destOrd="0" presId="urn:microsoft.com/office/officeart/2005/8/layout/hierarchy1"/>
    <dgm:cxn modelId="{F3A4DC37-FBF1-44E9-A676-5B860714C21F}" type="presOf" srcId="{99AE71B6-1012-4261-BE29-A8724CB5DB5C}" destId="{88BCF92F-3D02-41AA-907D-98F79C5C955C}" srcOrd="0" destOrd="0" presId="urn:microsoft.com/office/officeart/2005/8/layout/hierarchy1"/>
    <dgm:cxn modelId="{25753774-505F-42ED-8278-75886AC1551C}" type="presParOf" srcId="{9299BC7B-1D71-4C8A-BAB4-2A9E9F48A168}" destId="{B5EAF2FB-41E0-46A0-AFC5-0B73394934F4}" srcOrd="3" destOrd="0" presId="urn:microsoft.com/office/officeart/2005/8/layout/hierarchy1"/>
    <dgm:cxn modelId="{35F43560-966E-45B3-8D46-B25D9065337E}" type="presParOf" srcId="{B5EAF2FB-41E0-46A0-AFC5-0B73394934F4}" destId="{0347DC2C-AB5E-40DD-9FB2-C5AE5AC318B9}" srcOrd="0" destOrd="0" presId="urn:microsoft.com/office/officeart/2005/8/layout/hierarchy1"/>
    <dgm:cxn modelId="{B3A4874E-F5E1-41EB-8269-3AF732640BFA}" type="presParOf" srcId="{0347DC2C-AB5E-40DD-9FB2-C5AE5AC318B9}" destId="{18C15E96-30CA-4653-8736-DDC39E76AD6C}" srcOrd="0" destOrd="0" presId="urn:microsoft.com/office/officeart/2005/8/layout/hierarchy1"/>
    <dgm:cxn modelId="{AB394A19-6DCC-4FF7-926C-06DEB6DE3ECC}" type="presParOf" srcId="{0347DC2C-AB5E-40DD-9FB2-C5AE5AC318B9}" destId="{E8FEBD8A-97E7-4072-B66D-B9EBF643988B}" srcOrd="1" destOrd="0" presId="urn:microsoft.com/office/officeart/2005/8/layout/hierarchy1"/>
    <dgm:cxn modelId="{4899792C-3B52-47D9-B880-24465B5A085A}" type="presOf" srcId="{C766063F-90C3-49C1-896C-FF0993B7FA99}" destId="{E8FEBD8A-97E7-4072-B66D-B9EBF643988B}" srcOrd="0" destOrd="0" presId="urn:microsoft.com/office/officeart/2005/8/layout/hierarchy1"/>
    <dgm:cxn modelId="{0C90313B-803D-48B5-8150-11BFB76BF5D1}" type="presParOf" srcId="{B5EAF2FB-41E0-46A0-AFC5-0B73394934F4}" destId="{F84DA87F-AAA5-432B-A01C-F8730852CE87}" srcOrd="1" destOrd="0" presId="urn:microsoft.com/office/officeart/2005/8/layout/hierarchy1"/>
    <dgm:cxn modelId="{A528C8A4-96A7-4971-9CC8-02008930E3EB}" type="presParOf" srcId="{9299BC7B-1D71-4C8A-BAB4-2A9E9F48A168}" destId="{13466CB5-8565-4E01-A084-1DF33652F69D}" srcOrd="4" destOrd="0" presId="urn:microsoft.com/office/officeart/2005/8/layout/hierarchy1"/>
    <dgm:cxn modelId="{01D8975A-3B85-4F7A-9135-1885C4D44CF2}" type="presOf" srcId="{8DFED04C-1D31-49E7-81F4-8A1844E74452}" destId="{13466CB5-8565-4E01-A084-1DF33652F69D}" srcOrd="0" destOrd="0" presId="urn:microsoft.com/office/officeart/2005/8/layout/hierarchy1"/>
    <dgm:cxn modelId="{EBD348F5-03C6-4D13-B24A-F986CD879925}" type="presParOf" srcId="{9299BC7B-1D71-4C8A-BAB4-2A9E9F48A168}" destId="{292377E2-A069-4A9D-8EB2-D4DAFC4D663A}" srcOrd="5" destOrd="0" presId="urn:microsoft.com/office/officeart/2005/8/layout/hierarchy1"/>
    <dgm:cxn modelId="{4AD5A281-F175-45EA-AAB9-D8C1BC77DEA5}" type="presParOf" srcId="{292377E2-A069-4A9D-8EB2-D4DAFC4D663A}" destId="{0EA45028-78BB-4792-BCE0-4CCD32E263D9}" srcOrd="0" destOrd="0" presId="urn:microsoft.com/office/officeart/2005/8/layout/hierarchy1"/>
    <dgm:cxn modelId="{1AF651F7-021F-445C-850D-99814E954112}" type="presParOf" srcId="{0EA45028-78BB-4792-BCE0-4CCD32E263D9}" destId="{4400FCD8-4294-4923-BB93-6537439E2BA9}" srcOrd="0" destOrd="0" presId="urn:microsoft.com/office/officeart/2005/8/layout/hierarchy1"/>
    <dgm:cxn modelId="{B046F972-555A-4059-8540-64E7FFC91A92}" type="presParOf" srcId="{0EA45028-78BB-4792-BCE0-4CCD32E263D9}" destId="{EDBCFD8A-1E44-4D39-BD5B-986DEF0F716E}" srcOrd="1" destOrd="0" presId="urn:microsoft.com/office/officeart/2005/8/layout/hierarchy1"/>
    <dgm:cxn modelId="{9E605046-3588-48A5-94DE-878867EA5545}" type="presOf" srcId="{CED1737E-B39B-40CB-9D6E-B709827534DC}" destId="{EDBCFD8A-1E44-4D39-BD5B-986DEF0F716E}" srcOrd="0" destOrd="0" presId="urn:microsoft.com/office/officeart/2005/8/layout/hierarchy1"/>
    <dgm:cxn modelId="{45B74579-3918-4EBE-A9A7-A08DFD490BEB}" type="presParOf" srcId="{292377E2-A069-4A9D-8EB2-D4DAFC4D663A}" destId="{8694B7A7-6F4D-4ECB-8601-E8593689B4C6}" srcOrd="1" destOrd="0" presId="urn:microsoft.com/office/officeart/2005/8/layout/hierarchy1"/>
    <dgm:cxn modelId="{3CFFB5A8-2171-4EAC-A6FC-2D50CDD5E58F}" type="presParOf" srcId="{9299BC7B-1D71-4C8A-BAB4-2A9E9F48A168}" destId="{78CCE986-82F0-4980-8A41-688F2E6E4475}" srcOrd="6" destOrd="0" presId="urn:microsoft.com/office/officeart/2005/8/layout/hierarchy1"/>
    <dgm:cxn modelId="{13D60DF8-8150-4E26-83C0-9120A36E35AE}" type="presOf" srcId="{C4578126-71D4-453F-B1C2-FC37AFD42D47}" destId="{78CCE986-82F0-4980-8A41-688F2E6E4475}" srcOrd="0" destOrd="0" presId="urn:microsoft.com/office/officeart/2005/8/layout/hierarchy1"/>
    <dgm:cxn modelId="{2525C482-8664-46B1-A7FB-ACE1D9730402}" type="presParOf" srcId="{9299BC7B-1D71-4C8A-BAB4-2A9E9F48A168}" destId="{4A5A933C-5BF5-401F-93CC-D13B17D4DE97}" srcOrd="7" destOrd="0" presId="urn:microsoft.com/office/officeart/2005/8/layout/hierarchy1"/>
    <dgm:cxn modelId="{1DCFFF8F-3E01-42FB-B069-08C3BA6BCD40}" type="presParOf" srcId="{4A5A933C-5BF5-401F-93CC-D13B17D4DE97}" destId="{F5C0D3FD-AC44-4079-A38D-82655D35DC17}" srcOrd="0" destOrd="0" presId="urn:microsoft.com/office/officeart/2005/8/layout/hierarchy1"/>
    <dgm:cxn modelId="{10661F63-0AA6-4807-88C3-CD2E8D86C2AC}" type="presParOf" srcId="{F5C0D3FD-AC44-4079-A38D-82655D35DC17}" destId="{8B6B4459-63AE-45C8-9581-417C37D7D907}" srcOrd="0" destOrd="0" presId="urn:microsoft.com/office/officeart/2005/8/layout/hierarchy1"/>
    <dgm:cxn modelId="{0930E960-ACC8-48D9-A9CC-561BCBA581D8}" type="presParOf" srcId="{F5C0D3FD-AC44-4079-A38D-82655D35DC17}" destId="{FC3C5888-9624-4380-AE00-D832EE69D056}" srcOrd="1" destOrd="0" presId="urn:microsoft.com/office/officeart/2005/8/layout/hierarchy1"/>
    <dgm:cxn modelId="{CD3ABFE5-DFC8-4088-8F7A-D22B30D776E5}" type="presOf" srcId="{A87F1C5B-6676-4B3D-8845-DFBDEB0D5CCC}" destId="{FC3C5888-9624-4380-AE00-D832EE69D056}" srcOrd="0" destOrd="0" presId="urn:microsoft.com/office/officeart/2005/8/layout/hierarchy1"/>
    <dgm:cxn modelId="{F9DCDB23-B0DF-4B90-9171-AE635A27699B}" type="presParOf" srcId="{4A5A933C-5BF5-401F-93CC-D13B17D4DE97}" destId="{3431E591-C6CB-45CD-948D-FE553F562434}" srcOrd="1" destOrd="0" presId="urn:microsoft.com/office/officeart/2005/8/layout/hierarchy1"/>
  </dgm:cxnLst>
  <dgm:bg/>
  <dgm:whole/>
  <dgm:extLst>
    <a:ext uri="http://schemas.microsoft.com/office/drawing/2008/diagram">
      <dsp:dataModelExt xmlns:dsp="http://schemas.microsoft.com/office/drawing/2008/diagram" minVer="http://schemas.openxmlformats.org/drawingml/2006/diagram" relId="rId7"/>
    </a:ext>
  </dgm:extLst>
</dgm:dataModel>
</file>

<file path=ppt/diagrams/data10.xml><?xml version="1.0" encoding="utf-8"?>
<dgm:dataModel xmlns:dgm="http://schemas.openxmlformats.org/drawingml/2006/diagram" xmlns:a="http://schemas.openxmlformats.org/drawingml/2006/main">
  <dgm:ptLst>
    <dgm:pt modelId="{4062A97F-F1BB-4B4B-ADEA-8CB0966BEB20}" type="doc">
      <dgm:prSet loTypeId="urn:microsoft.com/office/officeart/2005/8/layout/vList6" loCatId="list" qsTypeId="urn:microsoft.com/office/officeart/2005/8/quickstyle/simple3" qsCatId="simple" csTypeId="urn:microsoft.com/office/officeart/2005/8/colors/colorful4" csCatId="colorful" phldr="1"/>
      <dgm:spPr/>
      <dgm:t>
        <a:bodyPr/>
        <a:lstStyle/>
        <a:p>
          <a:endParaRPr lang="en-US"/>
        </a:p>
      </dgm:t>
    </dgm:pt>
    <dgm:pt modelId="{3A672877-0D95-45A8-B791-9008EE15554E}" cxnId="{6CCCC4D3-D9B4-4C58-913B-6289169C53AD}" type="parTrans">
      <dgm:prSet/>
      <dgm:spPr/>
      <dgm:t>
        <a:bodyPr/>
        <a:lstStyle/>
        <a:p>
          <a:endParaRPr lang="en-US"/>
        </a:p>
      </dgm:t>
    </dgm:pt>
    <dgm:pt modelId="{A20BA5FF-ECDA-4820-A035-4146DE8C08FD}">
      <dgm:prSet/>
      <dgm:spPr>
        <a:solidFill>
          <a:srgbClr val="4A7CAA">
            <a:alpha val="75000"/>
          </a:srgbClr>
        </a:solidFill>
        <a:ln>
          <a:solidFill>
            <a:srgbClr val="4A7CAA"/>
          </a:solidFill>
        </a:ln>
        <a:effectLst>
          <a:outerShdw blurRad="50800" dist="38100" dir="2700000" algn="tl" rotWithShape="0">
            <a:prstClr val="black">
              <a:alpha val="40000"/>
            </a:prstClr>
          </a:outerShdw>
        </a:effectLst>
        <a:scene3d>
          <a:camera prst="orthographicFront"/>
          <a:lightRig rig="flat" dir="t"/>
        </a:scene3d>
        <a:sp3d prstMaterial="dkEdge"/>
      </dgm:spPr>
      <dgm:t>
        <a:bodyPr/>
        <a:lstStyle/>
        <a:p>
          <a:pPr rtl="0">
            <a:lnSpc>
              <a:spcPct val="100000"/>
            </a:lnSpc>
          </a:pPr>
          <a:r>
            <a:rPr lang="en-US" b="1" dirty="1" smtClean="0">
              <a:solidFill>
                <a:schemeClr val="bg1"/>
              </a:solidFill>
              <a:latin typeface="Century Gothic" panose="020b0502020202020204" pitchFamily="34" charset="0"/>
            </a:rPr>
            <a:t>Agendas must be publicly accessible and distributed in advance to those who request copies</a:t>
          </a:r>
          <a:endParaRPr lang="en-US">
            <a:solidFill>
              <a:schemeClr val="bg1"/>
            </a:solidFill>
            <a:latin typeface="Century Gothic" panose="020b0502020202020204" pitchFamily="34" charset="0"/>
          </a:endParaRPr>
        </a:p>
      </dgm:t>
    </dgm:pt>
    <dgm:pt modelId="{71EB7FC4-39FA-4033-A3AA-061B61E230C3}" cxnId="{6CCCC4D3-D9B4-4C58-913B-6289169C53AD}" type="sibTrans">
      <dgm:prSet/>
      <dgm:spPr/>
      <dgm:t>
        <a:bodyPr/>
        <a:lstStyle/>
        <a:p>
          <a:endParaRPr lang="en-US"/>
        </a:p>
      </dgm:t>
    </dgm:pt>
    <dgm:pt modelId="{3B841B9F-1274-4695-BB9C-92E3ECA5DF08}" cxnId="{0258E274-C133-432F-BA8E-C8EF5C09A5EA}" type="parTrans">
      <dgm:prSet/>
      <dgm:spPr/>
      <dgm:t>
        <a:bodyPr/>
        <a:lstStyle/>
        <a:p>
          <a:endParaRPr lang="en-US"/>
        </a:p>
      </dgm:t>
    </dgm:pt>
    <dgm:pt modelId="{232E6809-939B-43EA-B0CA-0A885C0F2829}">
      <dgm:prSet/>
      <dgm:spPr>
        <a:solidFill>
          <a:srgbClr val="4A7CAA">
            <a:alpha val="75000"/>
          </a:srgbClr>
        </a:solidFill>
        <a:ln>
          <a:solidFill>
            <a:srgbClr val="4A7CAA"/>
          </a:solidFill>
        </a:ln>
        <a:effectLst>
          <a:outerShdw blurRad="50800" dist="38100" dir="2700000" algn="tl" rotWithShape="0">
            <a:prstClr val="black">
              <a:alpha val="40000"/>
            </a:prstClr>
          </a:outerShdw>
        </a:effectLst>
        <a:scene3d>
          <a:camera prst="orthographicFront"/>
          <a:lightRig rig="flat" dir="t"/>
        </a:scene3d>
        <a:sp3d prstMaterial="dkEdge"/>
      </dgm:spPr>
      <dgm:t>
        <a:bodyPr/>
        <a:lstStyle/>
        <a:p>
          <a:pPr rtl="0">
            <a:lnSpc>
              <a:spcPct val="100000"/>
            </a:lnSpc>
          </a:pPr>
          <a:r>
            <a:rPr lang="en-US" b="1" dirty="1" smtClean="0">
              <a:solidFill>
                <a:schemeClr val="bg1"/>
              </a:solidFill>
              <a:latin typeface="Century Gothic" panose="020b0502020202020204" pitchFamily="34" charset="0"/>
            </a:rPr>
            <a:t>Agenda must be posted on Agency’s website</a:t>
          </a:r>
          <a:endParaRPr lang="en-US">
            <a:solidFill>
              <a:schemeClr val="bg1"/>
            </a:solidFill>
            <a:latin typeface="Century Gothic" panose="020b0502020202020204" pitchFamily="34" charset="0"/>
          </a:endParaRPr>
        </a:p>
      </dgm:t>
    </dgm:pt>
    <dgm:pt modelId="{0170E472-5542-43D2-87DC-6AD54AA79819}" cxnId="{0258E274-C133-432F-BA8E-C8EF5C09A5EA}" type="sibTrans">
      <dgm:prSet/>
      <dgm:spPr/>
      <dgm:t>
        <a:bodyPr/>
        <a:lstStyle/>
        <a:p>
          <a:endParaRPr lang="en-US"/>
        </a:p>
      </dgm:t>
    </dgm:pt>
    <dgm:pt modelId="{C7DB9EE7-C3B1-471C-A72A-91C2E9427490}" cxnId="{A345410E-D897-4AE1-8347-F421525C50B1}" type="parTrans">
      <dgm:prSet/>
      <dgm:spPr/>
      <dgm:t>
        <a:bodyPr/>
        <a:lstStyle/>
        <a:p>
          <a:endParaRPr lang="en-US"/>
        </a:p>
      </dgm:t>
    </dgm:pt>
    <dgm:pt modelId="{57C3B100-56E0-46EC-B654-E57A4CE79057}">
      <dgm:prSet/>
      <dgm:spPr>
        <a:solidFill>
          <a:srgbClr val="4A7CAA">
            <a:alpha val="75000"/>
          </a:srgbClr>
        </a:solidFill>
        <a:ln>
          <a:solidFill>
            <a:srgbClr val="4A7CAA"/>
          </a:solidFill>
        </a:ln>
        <a:effectLst>
          <a:outerShdw blurRad="50800" dist="38100" dir="2700000" algn="tl" rotWithShape="0">
            <a:prstClr val="black">
              <a:alpha val="40000"/>
            </a:prstClr>
          </a:outerShdw>
        </a:effectLst>
        <a:scene3d>
          <a:camera prst="orthographicFront"/>
          <a:lightRig rig="flat" dir="t"/>
        </a:scene3d>
        <a:sp3d prstMaterial="dkEdge"/>
      </dgm:spPr>
      <dgm:t>
        <a:bodyPr/>
        <a:lstStyle/>
        <a:p>
          <a:pPr rtl="0">
            <a:lnSpc>
              <a:spcPct val="100000"/>
            </a:lnSpc>
          </a:pPr>
          <a:r>
            <a:rPr lang="en-US" b="1" dirty="1" smtClean="0">
              <a:solidFill>
                <a:schemeClr val="bg1"/>
              </a:solidFill>
              <a:latin typeface="Century Gothic" panose="020b0502020202020204" pitchFamily="34" charset="0"/>
            </a:rPr>
            <a:t>Teleconference location, if any, must be included on the </a:t>
          </a:r>
          <a:r>
            <a:rPr lang="en-US" b="1" dirty="1" smtClean="0">
              <a:solidFill>
                <a:schemeClr val="bg1"/>
              </a:solidFill>
              <a:latin typeface="Century Gothic" panose="020b0502020202020204" pitchFamily="34" charset="0"/>
            </a:rPr>
            <a:t>agenda in some cases</a:t>
          </a:r>
          <a:endParaRPr lang="en-US">
            <a:solidFill>
              <a:schemeClr val="bg1"/>
            </a:solidFill>
            <a:latin typeface="Century Gothic" panose="020b0502020202020204" pitchFamily="34" charset="0"/>
          </a:endParaRPr>
        </a:p>
      </dgm:t>
    </dgm:pt>
    <dgm:pt modelId="{8D426655-CF76-48C8-81B7-77DEB4B69CF5}" cxnId="{A345410E-D897-4AE1-8347-F421525C50B1}" type="sibTrans">
      <dgm:prSet/>
      <dgm:spPr/>
      <dgm:t>
        <a:bodyPr/>
        <a:lstStyle/>
        <a:p>
          <a:endParaRPr lang="en-US"/>
        </a:p>
      </dgm:t>
    </dgm:pt>
    <dgm:pt modelId="{E25E4D7A-1807-4163-B5A8-0A02491D72CA}" type="pres">
      <dgm:prSet presAssocID="{4062A97F-F1BB-4B4B-ADEA-8CB0966BEB20}" presName="Name0" presStyleCnt="0">
        <dgm:presLayoutVars>
          <dgm:dir/>
          <dgm:animLvl val="lvl"/>
          <dgm:resizeHandles/>
        </dgm:presLayoutVars>
      </dgm:prSet>
      <dgm:spPr/>
      <dgm:t>
        <a:bodyPr/>
        <a:lstStyle/>
        <a:p>
          <a:endParaRPr lang="en-US"/>
        </a:p>
      </dgm:t>
    </dgm:pt>
    <dgm:pt modelId="{D3B7FFC7-4C99-4D8A-A6FE-D8AD8CB2D681}" type="pres">
      <dgm:prSet presAssocID="{A20BA5FF-ECDA-4820-A035-4146DE8C08FD}" presName="linNode" presStyleCnt="0"/>
      <dgm:spPr/>
      <dgm:t>
        <a:bodyPr/>
        <a:lstStyle/>
        <a:p/>
      </dgm:t>
    </dgm:pt>
    <dgm:pt modelId="{0D5B39D0-D970-4A55-8BB9-D8437F4A8620}" type="pres">
      <dgm:prSet presAssocID="{A20BA5FF-ECDA-4820-A035-4146DE8C08FD}" presName="parentShp" presStyleLbl="node1" presStyleIdx="0" presStyleCnt="3" custScaleX="134978">
        <dgm:presLayoutVars>
          <dgm:bulletEnabled val="1"/>
        </dgm:presLayoutVars>
      </dgm:prSet>
      <dgm:spPr/>
      <dgm:t>
        <a:bodyPr/>
        <a:lstStyle/>
        <a:p>
          <a:endParaRPr lang="en-US"/>
        </a:p>
      </dgm:t>
    </dgm:pt>
    <dgm:pt modelId="{C5C5DA41-5BEB-4E2F-9E11-CC540207CDC2}" type="pres">
      <dgm:prSet presAssocID="{A20BA5FF-ECDA-4820-A035-4146DE8C08FD}" presName="childShp" presStyleLbl="bgAccFollowNode1" presStyleIdx="0" presStyleCnt="3" custScaleX="29377">
        <dgm:presLayoutVars>
          <dgm:bulletEnabled val="1"/>
        </dgm:presLayoutVars>
      </dgm:prSet>
      <dgm:spPr>
        <a:solidFill>
          <a:schemeClr val="accent2">
            <a:alpha val="60000"/>
          </a:schemeClr>
        </a:solidFill>
        <a:ln>
          <a:noFill/>
        </a:ln>
      </dgm:spPr>
      <dgm:t>
        <a:bodyPr/>
        <a:lstStyle/>
        <a:p>
          <a:endParaRPr lang="en-US"/>
        </a:p>
      </dgm:t>
    </dgm:pt>
    <dgm:pt modelId="{48171944-4BB8-401F-AB70-F55BBA078A49}" type="pres">
      <dgm:prSet presAssocID="{71EB7FC4-39FA-4033-A3AA-061B61E230C3}" presName="spacing" presStyleCnt="0"/>
      <dgm:spPr/>
      <dgm:t>
        <a:bodyPr/>
        <a:lstStyle/>
        <a:p/>
      </dgm:t>
    </dgm:pt>
    <dgm:pt modelId="{672A7C91-7DF4-4B0D-A412-193FFD049016}" type="pres">
      <dgm:prSet presAssocID="{232E6809-939B-43EA-B0CA-0A885C0F2829}" presName="linNode" presStyleCnt="0"/>
      <dgm:spPr/>
      <dgm:t>
        <a:bodyPr/>
        <a:lstStyle/>
        <a:p/>
      </dgm:t>
    </dgm:pt>
    <dgm:pt modelId="{6F6E9CF6-C1E9-4D32-A09E-F8C91824F5A9}" type="pres">
      <dgm:prSet presAssocID="{232E6809-939B-43EA-B0CA-0A885C0F2829}" presName="parentShp" presStyleLbl="node1" presStyleIdx="1" presStyleCnt="3" custScaleX="135622">
        <dgm:presLayoutVars>
          <dgm:bulletEnabled val="1"/>
        </dgm:presLayoutVars>
      </dgm:prSet>
      <dgm:spPr/>
      <dgm:t>
        <a:bodyPr/>
        <a:lstStyle/>
        <a:p>
          <a:endParaRPr lang="en-US"/>
        </a:p>
      </dgm:t>
    </dgm:pt>
    <dgm:pt modelId="{390DA6A7-0B81-4513-87F0-3304841A57CA}" type="pres">
      <dgm:prSet presAssocID="{232E6809-939B-43EA-B0CA-0A885C0F2829}" presName="childShp" presStyleLbl="bgAccFollowNode1" presStyleIdx="1" presStyleCnt="3" custScaleX="29377">
        <dgm:presLayoutVars>
          <dgm:bulletEnabled val="1"/>
        </dgm:presLayoutVars>
      </dgm:prSet>
      <dgm:spPr>
        <a:solidFill>
          <a:schemeClr val="accent2">
            <a:alpha val="60000"/>
          </a:schemeClr>
        </a:solidFill>
        <a:ln>
          <a:noFill/>
        </a:ln>
      </dgm:spPr>
      <dgm:t>
        <a:bodyPr/>
        <a:lstStyle/>
        <a:p>
          <a:endParaRPr lang="en-US"/>
        </a:p>
      </dgm:t>
    </dgm:pt>
    <dgm:pt modelId="{EDB50FD8-2D9E-4EE3-8705-637E12BFC0C9}" type="pres">
      <dgm:prSet presAssocID="{0170E472-5542-43D2-87DC-6AD54AA79819}" presName="spacing" presStyleCnt="0"/>
      <dgm:spPr/>
      <dgm:t>
        <a:bodyPr/>
        <a:lstStyle/>
        <a:p/>
      </dgm:t>
    </dgm:pt>
    <dgm:pt modelId="{41E2403A-F71E-4978-8C3D-9620C75F5409}" type="pres">
      <dgm:prSet presAssocID="{57C3B100-56E0-46EC-B654-E57A4CE79057}" presName="linNode" presStyleCnt="0"/>
      <dgm:spPr/>
      <dgm:t>
        <a:bodyPr/>
        <a:lstStyle/>
        <a:p/>
      </dgm:t>
    </dgm:pt>
    <dgm:pt modelId="{06E50BF6-DF3E-4C1E-9B57-D512CAB42EB9}" type="pres">
      <dgm:prSet presAssocID="{57C3B100-56E0-46EC-B654-E57A4CE79057}" presName="parentShp" presStyleLbl="node1" presStyleIdx="2" presStyleCnt="3" custScaleX="134418">
        <dgm:presLayoutVars>
          <dgm:bulletEnabled val="1"/>
        </dgm:presLayoutVars>
      </dgm:prSet>
      <dgm:spPr/>
      <dgm:t>
        <a:bodyPr/>
        <a:lstStyle/>
        <a:p>
          <a:endParaRPr lang="en-US"/>
        </a:p>
      </dgm:t>
    </dgm:pt>
    <dgm:pt modelId="{79AF5407-C4C2-4D55-BBA0-3F3CF651C2B6}" type="pres">
      <dgm:prSet presAssocID="{57C3B100-56E0-46EC-B654-E57A4CE79057}" presName="childShp" presStyleLbl="bgAccFollowNode1" presStyleIdx="2" presStyleCnt="3" custScaleX="29377">
        <dgm:presLayoutVars>
          <dgm:bulletEnabled val="1"/>
        </dgm:presLayoutVars>
      </dgm:prSet>
      <dgm:spPr>
        <a:solidFill>
          <a:schemeClr val="accent2">
            <a:alpha val="60000"/>
          </a:schemeClr>
        </a:solidFill>
        <a:ln>
          <a:noFill/>
        </a:ln>
      </dgm:spPr>
      <dgm:t>
        <a:bodyPr/>
        <a:lstStyle/>
        <a:p>
          <a:endParaRPr lang="en-US"/>
        </a:p>
      </dgm:t>
    </dgm:pt>
  </dgm:ptLst>
  <dgm:cxnLst>
    <dgm:cxn modelId="{6CCCC4D3-D9B4-4C58-913B-6289169C53AD}" srcId="{4062A97F-F1BB-4B4B-ADEA-8CB0966BEB20}" destId="{A20BA5FF-ECDA-4820-A035-4146DE8C08FD}" srcOrd="0" destOrd="0" parTransId="{3A672877-0D95-45A8-B791-9008EE15554E}" sibTransId="{71EB7FC4-39FA-4033-A3AA-061B61E230C3}"/>
    <dgm:cxn modelId="{0258E274-C133-432F-BA8E-C8EF5C09A5EA}" srcId="{4062A97F-F1BB-4B4B-ADEA-8CB0966BEB20}" destId="{232E6809-939B-43EA-B0CA-0A885C0F2829}" srcOrd="1" destOrd="0" parTransId="{3B841B9F-1274-4695-BB9C-92E3ECA5DF08}" sibTransId="{0170E472-5542-43D2-87DC-6AD54AA79819}"/>
    <dgm:cxn modelId="{A345410E-D897-4AE1-8347-F421525C50B1}" srcId="{4062A97F-F1BB-4B4B-ADEA-8CB0966BEB20}" destId="{57C3B100-56E0-46EC-B654-E57A4CE79057}" srcOrd="2" destOrd="0" parTransId="{C7DB9EE7-C3B1-471C-A72A-91C2E9427490}" sibTransId="{8D426655-CF76-48C8-81B7-77DEB4B69CF5}"/>
    <dgm:cxn modelId="{54FDC59A-6061-4441-9FCD-C7C688C7960C}" type="presOf" srcId="{4062A97F-F1BB-4B4B-ADEA-8CB0966BEB20}" destId="{E25E4D7A-1807-4163-B5A8-0A02491D72CA}" srcOrd="0" destOrd="0" presId="urn:microsoft.com/office/officeart/2005/8/layout/vList6"/>
    <dgm:cxn modelId="{9D212FAB-1528-4CA4-ACCA-F1F983CB7F3C}" type="presParOf" srcId="{E25E4D7A-1807-4163-B5A8-0A02491D72CA}" destId="{D3B7FFC7-4C99-4D8A-A6FE-D8AD8CB2D681}" srcOrd="0" destOrd="0" presId="urn:microsoft.com/office/officeart/2005/8/layout/vList6"/>
    <dgm:cxn modelId="{E4BBB1F2-600A-4339-AE05-B3D13D84A4FC}" type="presParOf" srcId="{D3B7FFC7-4C99-4D8A-A6FE-D8AD8CB2D681}" destId="{0D5B39D0-D970-4A55-8BB9-D8437F4A8620}" srcOrd="0" destOrd="0" presId="urn:microsoft.com/office/officeart/2005/8/layout/vList6"/>
    <dgm:cxn modelId="{5498CE13-82E0-4B9C-BBA4-291D91273047}" type="presOf" srcId="{A20BA5FF-ECDA-4820-A035-4146DE8C08FD}" destId="{0D5B39D0-D970-4A55-8BB9-D8437F4A8620}" srcOrd="0" destOrd="0" presId="urn:microsoft.com/office/officeart/2005/8/layout/vList6"/>
    <dgm:cxn modelId="{244BEDCF-D52F-4E6E-AA54-A82E97203F0D}" type="presParOf" srcId="{D3B7FFC7-4C99-4D8A-A6FE-D8AD8CB2D681}" destId="{C5C5DA41-5BEB-4E2F-9E11-CC540207CDC2}" srcOrd="1" destOrd="0" presId="urn:microsoft.com/office/officeart/2005/8/layout/vList6"/>
    <dgm:cxn modelId="{D99FC1FE-E45F-4B3B-86ED-E6B6485EB0CA}" type="presParOf" srcId="{E25E4D7A-1807-4163-B5A8-0A02491D72CA}" destId="{48171944-4BB8-401F-AB70-F55BBA078A49}" srcOrd="1" destOrd="0" presId="urn:microsoft.com/office/officeart/2005/8/layout/vList6"/>
    <dgm:cxn modelId="{08C2CC97-5086-41F4-86EB-286F86A9A350}" type="presParOf" srcId="{E25E4D7A-1807-4163-B5A8-0A02491D72CA}" destId="{672A7C91-7DF4-4B0D-A412-193FFD049016}" srcOrd="2" destOrd="0" presId="urn:microsoft.com/office/officeart/2005/8/layout/vList6"/>
    <dgm:cxn modelId="{D9462EBD-88D8-493F-A922-C132255B77B4}" type="presParOf" srcId="{672A7C91-7DF4-4B0D-A412-193FFD049016}" destId="{6F6E9CF6-C1E9-4D32-A09E-F8C91824F5A9}" srcOrd="0" destOrd="0" presId="urn:microsoft.com/office/officeart/2005/8/layout/vList6"/>
    <dgm:cxn modelId="{91F1BDD7-D429-49AE-8BDC-E37DC4477670}" type="presOf" srcId="{232E6809-939B-43EA-B0CA-0A885C0F2829}" destId="{6F6E9CF6-C1E9-4D32-A09E-F8C91824F5A9}" srcOrd="0" destOrd="0" presId="urn:microsoft.com/office/officeart/2005/8/layout/vList6"/>
    <dgm:cxn modelId="{46027136-694F-48AF-9781-B68EC87385C0}" type="presParOf" srcId="{672A7C91-7DF4-4B0D-A412-193FFD049016}" destId="{390DA6A7-0B81-4513-87F0-3304841A57CA}" srcOrd="1" destOrd="0" presId="urn:microsoft.com/office/officeart/2005/8/layout/vList6"/>
    <dgm:cxn modelId="{3EEF30DC-9389-4017-806A-F194FBD73C10}" type="presParOf" srcId="{E25E4D7A-1807-4163-B5A8-0A02491D72CA}" destId="{EDB50FD8-2D9E-4EE3-8705-637E12BFC0C9}" srcOrd="3" destOrd="0" presId="urn:microsoft.com/office/officeart/2005/8/layout/vList6"/>
    <dgm:cxn modelId="{C60E6F34-6758-4BAC-B9F3-0505FA70DC77}" type="presParOf" srcId="{E25E4D7A-1807-4163-B5A8-0A02491D72CA}" destId="{41E2403A-F71E-4978-8C3D-9620C75F5409}" srcOrd="4" destOrd="0" presId="urn:microsoft.com/office/officeart/2005/8/layout/vList6"/>
    <dgm:cxn modelId="{35B82FE1-FED1-4DAE-A284-9A1E1B4E588F}" type="presParOf" srcId="{41E2403A-F71E-4978-8C3D-9620C75F5409}" destId="{06E50BF6-DF3E-4C1E-9B57-D512CAB42EB9}" srcOrd="0" destOrd="0" presId="urn:microsoft.com/office/officeart/2005/8/layout/vList6"/>
    <dgm:cxn modelId="{B8F314C1-5790-4A70-B71B-32C6C69064E2}" type="presOf" srcId="{57C3B100-56E0-46EC-B654-E57A4CE79057}" destId="{06E50BF6-DF3E-4C1E-9B57-D512CAB42EB9}" srcOrd="0" destOrd="0" presId="urn:microsoft.com/office/officeart/2005/8/layout/vList6"/>
    <dgm:cxn modelId="{EE07BE20-C602-44D3-9E7C-582C08A7AD3C}" type="presParOf" srcId="{41E2403A-F71E-4978-8C3D-9620C75F5409}" destId="{79AF5407-C4C2-4D55-BBA0-3F3CF651C2B6}" srcOrd="1" destOrd="0" presId="urn:microsoft.com/office/officeart/2005/8/layout/vList6"/>
  </dgm:cxnLst>
  <dgm:bg/>
  <dgm:whole/>
  <dgm:extLst>
    <a:ext uri="http://schemas.microsoft.com/office/drawing/2008/diagram">
      <dsp:dataModelExt xmlns:dsp="http://schemas.microsoft.com/office/drawing/2008/diagram" minVer="http://schemas.openxmlformats.org/drawingml/2006/diagram" relId="rId8"/>
    </a:ext>
  </dgm:extLst>
</dgm:dataModel>
</file>

<file path=ppt/diagrams/data11.xml><?xml version="1.0" encoding="utf-8"?>
<dgm:dataModel xmlns:dgm="http://schemas.openxmlformats.org/drawingml/2006/diagram" xmlns:a="http://schemas.openxmlformats.org/drawingml/2006/main">
  <dgm:ptLst>
    <dgm:pt modelId="{E39D0A50-8566-410C-AD3E-83B713339424}" type="doc">
      <dgm:prSet loTypeId="urn:microsoft.com/office/officeart/2005/8/layout/chevronAccent+Icon" loCatId="process" qsTypeId="urn:microsoft.com/office/officeart/2005/8/quickstyle/simple3" qsCatId="simple" csTypeId="urn:microsoft.com/office/officeart/2005/8/colors/colorful4" csCatId="colorful" phldr="1"/>
      <dgm:spPr/>
      <dgm:t>
        <a:bodyPr/>
        <a:lstStyle/>
        <a:p>
          <a:endParaRPr lang="en-US"/>
        </a:p>
      </dgm:t>
    </dgm:pt>
    <dgm:pt modelId="{B9149228-D995-45BF-8848-9B4BF79FF04C}" cxnId="{97D60C77-BDDC-4FB8-9C0B-35FC6BCFD400}" type="parTrans">
      <dgm:prSet/>
      <dgm:spPr/>
      <dgm:t>
        <a:bodyPr/>
        <a:lstStyle/>
        <a:p>
          <a:endParaRPr lang="en-US"/>
        </a:p>
      </dgm:t>
    </dgm:pt>
    <dgm:pt modelId="{CF52F43D-685D-4C44-826B-512347D6DC69}">
      <dgm:prSet custT="1"/>
      <dgm:spPr>
        <a:ln>
          <a:noFill/>
        </a:ln>
      </dgm:spPr>
      <dgm:t>
        <a:bodyPr/>
        <a:lstStyle/>
        <a:p>
          <a:pPr rtl="0"/>
          <a:r>
            <a:rPr lang="en-US" sz="2800" b="1" dirty="1" smtClean="0">
              <a:latin typeface="Century Gothic" panose="020b0502020202020204" pitchFamily="34" charset="0"/>
            </a:rPr>
            <a:t>No discussion or action on items not on the posted agenda</a:t>
          </a:r>
          <a:endParaRPr lang="en-US" sz="2800">
            <a:latin typeface="Century Gothic" panose="020b0502020202020204" pitchFamily="34" charset="0"/>
          </a:endParaRPr>
        </a:p>
      </dgm:t>
    </dgm:pt>
    <dgm:pt modelId="{01BFFE97-BBB0-4A4E-9136-652076E0D72E}" cxnId="{F7697FE6-50AF-44FC-8DAD-5CA2AACA3BA8}" type="parTrans">
      <dgm:prSet/>
      <dgm:spPr/>
      <dgm:t>
        <a:bodyPr/>
        <a:lstStyle/>
        <a:p>
          <a:endParaRPr lang="en-US"/>
        </a:p>
      </dgm:t>
    </dgm:pt>
    <dgm:pt modelId="{CE6AA980-E624-42A3-A3E3-7CAD60767A8E}">
      <dgm:prSet custT="1"/>
      <dgm:spPr>
        <a:ln>
          <a:noFill/>
        </a:ln>
      </dgm:spPr>
      <dgm:t>
        <a:bodyPr/>
        <a:lstStyle/>
        <a:p>
          <a:pPr rtl="0"/>
          <a:r>
            <a:rPr lang="en-US" sz="2000" dirty="1" smtClean="0">
              <a:latin typeface="Century Gothic" panose="020b0502020202020204" pitchFamily="34" charset="0"/>
            </a:rPr>
            <a:t>Absolute rule for special meetings</a:t>
          </a:r>
          <a:endParaRPr lang="en-US" sz="2000">
            <a:latin typeface="Century Gothic" panose="020b0502020202020204" pitchFamily="34" charset="0"/>
          </a:endParaRPr>
        </a:p>
      </dgm:t>
    </dgm:pt>
    <dgm:pt modelId="{ECB27CEB-9FFF-4555-9DFE-DEE04D8864D5}" cxnId="{F7697FE6-50AF-44FC-8DAD-5CA2AACA3BA8}" type="sibTrans">
      <dgm:prSet/>
      <dgm:spPr/>
      <dgm:t>
        <a:bodyPr/>
        <a:lstStyle/>
        <a:p>
          <a:endParaRPr lang="en-US"/>
        </a:p>
      </dgm:t>
    </dgm:pt>
    <dgm:pt modelId="{8E877146-56BF-4BCB-A79F-E0D445E6112C}" cxnId="{1A724186-3619-4202-BBD1-8AA05E3FBF2F}" type="parTrans">
      <dgm:prSet/>
      <dgm:spPr/>
      <dgm:t>
        <a:bodyPr/>
        <a:lstStyle/>
        <a:p>
          <a:endParaRPr lang="en-US"/>
        </a:p>
      </dgm:t>
    </dgm:pt>
    <dgm:pt modelId="{C1B9FE6A-016F-447D-9413-D9414AD62906}">
      <dgm:prSet custT="1"/>
      <dgm:spPr>
        <a:ln>
          <a:noFill/>
        </a:ln>
      </dgm:spPr>
      <dgm:t>
        <a:bodyPr/>
        <a:lstStyle/>
        <a:p>
          <a:pPr rtl="0"/>
          <a:r>
            <a:rPr lang="en-US" sz="2000" dirty="1" smtClean="0">
              <a:latin typeface="Century Gothic" panose="020b0502020202020204" pitchFamily="34" charset="0"/>
            </a:rPr>
            <a:t>Limited exceptions for regular meetings</a:t>
          </a:r>
          <a:endParaRPr lang="en-US" sz="2000">
            <a:latin typeface="Century Gothic" panose="020b0502020202020204" pitchFamily="34" charset="0"/>
          </a:endParaRPr>
        </a:p>
      </dgm:t>
    </dgm:pt>
    <dgm:pt modelId="{6A84CADA-7302-40EF-9FB9-4DB00975B592}" cxnId="{1A724186-3619-4202-BBD1-8AA05E3FBF2F}" type="sibTrans">
      <dgm:prSet/>
      <dgm:spPr/>
      <dgm:t>
        <a:bodyPr/>
        <a:lstStyle/>
        <a:p>
          <a:endParaRPr lang="en-US"/>
        </a:p>
      </dgm:t>
    </dgm:pt>
    <dgm:pt modelId="{B7C93C58-43B8-4AD3-ADD5-6F592E754172}" cxnId="{97D60C77-BDDC-4FB8-9C0B-35FC6BCFD400}" type="sibTrans">
      <dgm:prSet/>
      <dgm:spPr/>
      <dgm:t>
        <a:bodyPr/>
        <a:lstStyle/>
        <a:p>
          <a:endParaRPr lang="en-US"/>
        </a:p>
      </dgm:t>
    </dgm:pt>
    <dgm:pt modelId="{81FF355D-DF08-4290-AEB4-7B62E909F450}" type="pres">
      <dgm:prSet presAssocID="{E39D0A50-8566-410C-AD3E-83B713339424}" presName="Name0" presStyleCnt="0">
        <dgm:presLayoutVars>
          <dgm:dir/>
          <dgm:resizeHandles val="exact"/>
        </dgm:presLayoutVars>
      </dgm:prSet>
      <dgm:spPr/>
      <dgm:t>
        <a:bodyPr/>
        <a:lstStyle/>
        <a:p>
          <a:endParaRPr lang="en-US"/>
        </a:p>
      </dgm:t>
    </dgm:pt>
    <dgm:pt modelId="{56ADBCFD-F52F-4186-8005-A78EE6323762}" type="pres">
      <dgm:prSet presAssocID="{CF52F43D-685D-4C44-826B-512347D6DC69}" presName="composite" presStyleCnt="0"/>
      <dgm:spPr/>
      <dgm:t>
        <a:bodyPr/>
        <a:lstStyle/>
        <a:p/>
      </dgm:t>
    </dgm:pt>
    <dgm:pt modelId="{CA81FE5A-022F-43D3-96FD-95F33E4BBAE1}" type="pres">
      <dgm:prSet presAssocID="{CF52F43D-685D-4C44-826B-512347D6DC69}" presName="bgChev" presStyleLbl="node1" presStyleIdx="0" presStyleCnt="1"/>
      <dgm:spPr>
        <a:solidFill>
          <a:schemeClr val="accent1">
            <a:alpha val="60000"/>
          </a:schemeClr>
        </a:solidFill>
      </dgm:spPr>
      <dgm:t>
        <a:bodyPr/>
        <a:lstStyle/>
        <a:p>
          <a:endParaRPr lang="en-US"/>
        </a:p>
      </dgm:t>
    </dgm:pt>
    <dgm:pt modelId="{A1815180-CF9C-4578-AED6-CA09D9622973}" type="pres">
      <dgm:prSet presAssocID="{CF52F43D-685D-4C44-826B-512347D6DC69}" presName="txNode" presStyleLbl="fgAcc1" presStyleIdx="0" presStyleCnt="1" custScaleX="98891" custLinFactNeighborX="-9527" custLinFactNeighborY="-5637">
        <dgm:presLayoutVars>
          <dgm:bulletEnabled val="1"/>
        </dgm:presLayoutVars>
      </dgm:prSet>
      <dgm:spPr/>
      <dgm:t>
        <a:bodyPr/>
        <a:lstStyle/>
        <a:p>
          <a:endParaRPr lang="en-US"/>
        </a:p>
      </dgm:t>
    </dgm:pt>
  </dgm:ptLst>
  <dgm:cxnLst>
    <dgm:cxn modelId="{97D60C77-BDDC-4FB8-9C0B-35FC6BCFD400}" srcId="{E39D0A50-8566-410C-AD3E-83B713339424}" destId="{CF52F43D-685D-4C44-826B-512347D6DC69}" srcOrd="0" destOrd="0" parTransId="{B9149228-D995-45BF-8848-9B4BF79FF04C}" sibTransId="{B7C93C58-43B8-4AD3-ADD5-6F592E754172}"/>
    <dgm:cxn modelId="{F7697FE6-50AF-44FC-8DAD-5CA2AACA3BA8}" srcId="{CF52F43D-685D-4C44-826B-512347D6DC69}" destId="{CE6AA980-E624-42A3-A3E3-7CAD60767A8E}" srcOrd="0" destOrd="0" parTransId="{01BFFE97-BBB0-4A4E-9136-652076E0D72E}" sibTransId="{ECB27CEB-9FFF-4555-9DFE-DEE04D8864D5}"/>
    <dgm:cxn modelId="{1A724186-3619-4202-BBD1-8AA05E3FBF2F}" srcId="{CF52F43D-685D-4C44-826B-512347D6DC69}" destId="{C1B9FE6A-016F-447D-9413-D9414AD62906}" srcOrd="1" destOrd="0" parTransId="{8E877146-56BF-4BCB-A79F-E0D445E6112C}" sibTransId="{6A84CADA-7302-40EF-9FB9-4DB00975B592}"/>
    <dgm:cxn modelId="{8C266096-F06B-4ABC-8192-CD260377A347}" type="presOf" srcId="{E39D0A50-8566-410C-AD3E-83B713339424}" destId="{81FF355D-DF08-4290-AEB4-7B62E909F450}" srcOrd="0" destOrd="0" presId="urn:microsoft.com/office/officeart/2005/8/layout/chevronAccent+Icon"/>
    <dgm:cxn modelId="{78C6BE26-5509-4BD6-B39E-B047C9DF6589}" type="presParOf" srcId="{81FF355D-DF08-4290-AEB4-7B62E909F450}" destId="{56ADBCFD-F52F-4186-8005-A78EE6323762}" srcOrd="0" destOrd="0" presId="urn:microsoft.com/office/officeart/2005/8/layout/chevronAccent+Icon"/>
    <dgm:cxn modelId="{C643BFD1-2244-4513-BC42-5225144F3747}" type="presParOf" srcId="{56ADBCFD-F52F-4186-8005-A78EE6323762}" destId="{CA81FE5A-022F-43D3-96FD-95F33E4BBAE1}" srcOrd="0" destOrd="0" presId="urn:microsoft.com/office/officeart/2005/8/layout/chevronAccent+Icon"/>
    <dgm:cxn modelId="{5D4D830F-6F4C-4AE4-B86F-6C6B1BB43A60}" type="presParOf" srcId="{56ADBCFD-F52F-4186-8005-A78EE6323762}" destId="{A1815180-CF9C-4578-AED6-CA09D9622973}" srcOrd="1" destOrd="0" presId="urn:microsoft.com/office/officeart/2005/8/layout/chevronAccent+Icon"/>
    <dgm:cxn modelId="{EFACDF80-0CA7-4308-9C07-575D2FD98AAE}" type="presOf" srcId="{CF52F43D-685D-4C44-826B-512347D6DC69}" destId="{A1815180-CF9C-4578-AED6-CA09D9622973}" srcOrd="0" destOrd="0" presId="urn:microsoft.com/office/officeart/2005/8/layout/chevronAccent+Icon"/>
    <dgm:cxn modelId="{38054A39-4875-46CD-BE9F-15E63A7A6026}" type="presOf" srcId="{CE6AA980-E624-42A3-A3E3-7CAD60767A8E}" destId="{A1815180-CF9C-4578-AED6-CA09D9622973}" srcOrd="0" destOrd="1" presId="urn:microsoft.com/office/officeart/2005/8/layout/chevronAccent+Icon"/>
    <dgm:cxn modelId="{84E531F1-5A46-4E0A-99DD-01727B80AD54}" type="presOf" srcId="{C1B9FE6A-016F-447D-9413-D9414AD62906}" destId="{A1815180-CF9C-4578-AED6-CA09D9622973}" srcOrd="0" destOrd="2" presId="urn:microsoft.com/office/officeart/2005/8/layout/chevronAccent+Icon"/>
  </dgm:cxnLst>
  <dgm:bg/>
  <dgm:whole/>
  <dgm:extLst>
    <a:ext uri="http://schemas.microsoft.com/office/drawing/2008/diagram">
      <dsp:dataModelExt xmlns:dsp="http://schemas.microsoft.com/office/drawing/2008/diagram" minVer="http://schemas.openxmlformats.org/drawingml/2006/diagram" relId="rId7"/>
    </a:ext>
  </dgm:extLst>
</dgm:dataModel>
</file>

<file path=ppt/diagrams/data12.xml><?xml version="1.0" encoding="utf-8"?>
<dgm:dataModel xmlns:dgm="http://schemas.openxmlformats.org/drawingml/2006/diagram" xmlns:a="http://schemas.openxmlformats.org/drawingml/2006/main">
  <dgm:ptLst>
    <dgm:pt modelId="{BFB4317C-5378-4D8B-B046-F254EA1F4AC6}" type="doc">
      <dgm:prSet loTypeId="urn:microsoft.com/office/officeart/2008/layout/LinedList" loCatId="hierarchy" qsTypeId="urn:microsoft.com/office/officeart/2005/8/quickstyle/simple3" qsCatId="simple" csTypeId="urn:microsoft.com/office/officeart/2005/8/colors/accent1_2" csCatId="accent1" phldr="1"/>
      <dgm:spPr/>
      <dgm:t>
        <a:bodyPr/>
        <a:lstStyle/>
        <a:p>
          <a:endParaRPr lang="en-US"/>
        </a:p>
      </dgm:t>
    </dgm:pt>
    <dgm:pt modelId="{E824FCD4-D5F8-458B-9B31-E7ED0FD284D4}" cxnId="{61196DC2-4106-4483-AEB9-BD30FA682A8D}" type="parTrans">
      <dgm:prSet/>
      <dgm:spPr/>
      <dgm:t>
        <a:bodyPr/>
        <a:lstStyle/>
        <a:p>
          <a:endParaRPr lang="en-US"/>
        </a:p>
      </dgm:t>
    </dgm:pt>
    <dgm:pt modelId="{89A9DA0C-8479-43E0-8D30-E2D8B96AEA52}">
      <dgm:prSet/>
      <dgm:spPr/>
      <dgm:t>
        <a:bodyPr/>
        <a:lstStyle/>
        <a:p>
          <a:pPr algn="ctr" rtl="0"/>
          <a:r>
            <a:rPr lang="en-US" b="1" dirty="1" smtClean="0">
              <a:solidFill>
                <a:schemeClr val="bg1"/>
              </a:solidFill>
              <a:latin typeface="Century Gothic" panose="020b0502020202020204" pitchFamily="34" charset="0"/>
            </a:rPr>
            <a:t>Items not on the posted agenda can be discussed and acted upon if: </a:t>
          </a:r>
          <a:endParaRPr lang="en-US">
            <a:solidFill>
              <a:schemeClr val="bg1"/>
            </a:solidFill>
            <a:latin typeface="Century Gothic" panose="020b0502020202020204" pitchFamily="34" charset="0"/>
          </a:endParaRPr>
        </a:p>
      </dgm:t>
    </dgm:pt>
    <dgm:pt modelId="{8E2B1CC5-AC5B-4D05-8D7A-E7BDFDAE4F3C}" cxnId="{542C1BB9-92A7-4FC1-AC7A-EE049290F16C}" type="parTrans">
      <dgm:prSet/>
      <dgm:spPr/>
      <dgm:t>
        <a:bodyPr/>
        <a:lstStyle/>
        <a:p>
          <a:endParaRPr lang="en-US"/>
        </a:p>
      </dgm:t>
    </dgm:pt>
    <dgm:pt modelId="{E9FDBD11-A976-4CBD-8926-A7FAFA02D51F}">
      <dgm:prSet/>
      <dgm:spPr/>
      <dgm:t>
        <a:bodyPr/>
        <a:lstStyle/>
        <a:p>
          <a:pPr rtl="0"/>
          <a:r>
            <a:rPr lang="en-US" dirty="1" smtClean="0">
              <a:solidFill>
                <a:schemeClr val="bg1"/>
              </a:solidFill>
              <a:latin typeface="Century Gothic" panose="020b0502020202020204" pitchFamily="34" charset="0"/>
            </a:rPr>
            <a:t>Item came to the Agency’s attention after the agenda was posted </a:t>
          </a:r>
          <a:r>
            <a:rPr lang="en-US" b="1" u="sng" dirty="1" smtClean="0">
              <a:solidFill>
                <a:schemeClr val="bg1"/>
              </a:solidFill>
              <a:latin typeface="Century Gothic" panose="020b0502020202020204" pitchFamily="34" charset="0"/>
            </a:rPr>
            <a:t>and</a:t>
          </a:r>
          <a:endParaRPr lang="en-US">
            <a:solidFill>
              <a:schemeClr val="bg1"/>
            </a:solidFill>
            <a:latin typeface="Century Gothic" panose="020b0502020202020204" pitchFamily="34" charset="0"/>
          </a:endParaRPr>
        </a:p>
      </dgm:t>
    </dgm:pt>
    <dgm:pt modelId="{A9F8FFEB-8D23-4EF8-8CBC-F7A57A91FC0B}" cxnId="{542C1BB9-92A7-4FC1-AC7A-EE049290F16C}" type="sibTrans">
      <dgm:prSet/>
      <dgm:spPr/>
      <dgm:t>
        <a:bodyPr/>
        <a:lstStyle/>
        <a:p>
          <a:endParaRPr lang="en-US"/>
        </a:p>
      </dgm:t>
    </dgm:pt>
    <dgm:pt modelId="{AC5A6ABE-5594-4B25-BAD9-982143EFA7A5}" cxnId="{70FDFC20-6A4F-4599-B5E4-86D3E32B3EDB}" type="parTrans">
      <dgm:prSet/>
      <dgm:spPr/>
      <dgm:t>
        <a:bodyPr/>
        <a:lstStyle/>
        <a:p>
          <a:endParaRPr lang="en-US"/>
        </a:p>
      </dgm:t>
    </dgm:pt>
    <dgm:pt modelId="{C26E7A4E-3FEC-4DF2-90D2-F74DF9F34619}">
      <dgm:prSet/>
      <dgm:spPr/>
      <dgm:t>
        <a:bodyPr/>
        <a:lstStyle/>
        <a:p>
          <a:pPr rtl="0"/>
          <a:r>
            <a:rPr lang="en-US" dirty="1" smtClean="0">
              <a:solidFill>
                <a:schemeClr val="bg1"/>
              </a:solidFill>
              <a:latin typeface="Century Gothic" panose="020b0502020202020204" pitchFamily="34" charset="0"/>
            </a:rPr>
            <a:t>There is an immediate need to take action before the next meeting</a:t>
          </a:r>
          <a:endParaRPr lang="en-US">
            <a:solidFill>
              <a:schemeClr val="bg1"/>
            </a:solidFill>
            <a:latin typeface="Century Gothic" panose="020b0502020202020204" pitchFamily="34" charset="0"/>
          </a:endParaRPr>
        </a:p>
      </dgm:t>
    </dgm:pt>
    <dgm:pt modelId="{DE0F42EB-B851-45E9-9DDF-E6F8F04A930A}" cxnId="{70FDFC20-6A4F-4599-B5E4-86D3E32B3EDB}" type="sibTrans">
      <dgm:prSet/>
      <dgm:spPr/>
      <dgm:t>
        <a:bodyPr/>
        <a:lstStyle/>
        <a:p>
          <a:endParaRPr lang="en-US"/>
        </a:p>
      </dgm:t>
    </dgm:pt>
    <dgm:pt modelId="{4F84BE2E-5BED-404A-A55B-6CB1DAF16AE3}" cxnId="{1F7D3592-FFF7-4899-B514-470CFE35CD5D}" type="parTrans">
      <dgm:prSet/>
      <dgm:spPr/>
      <dgm:t>
        <a:bodyPr/>
        <a:lstStyle/>
        <a:p>
          <a:endParaRPr lang="en-US"/>
        </a:p>
      </dgm:t>
    </dgm:pt>
    <dgm:pt modelId="{9845BDCD-80E3-4966-B69F-99663B5D5EC0}">
      <dgm:prSet/>
      <dgm:spPr/>
      <dgm:t>
        <a:bodyPr/>
        <a:lstStyle/>
        <a:p>
          <a:pPr rtl="0"/>
          <a:r>
            <a:rPr lang="en-US" dirty="1" smtClean="0">
              <a:solidFill>
                <a:schemeClr val="bg1"/>
              </a:solidFill>
              <a:latin typeface="Century Gothic" panose="020b0502020202020204" pitchFamily="34" charset="0"/>
            </a:rPr>
            <a:t>Two-thirds vote required</a:t>
          </a:r>
          <a:endParaRPr lang="en-US">
            <a:solidFill>
              <a:schemeClr val="bg1"/>
            </a:solidFill>
            <a:latin typeface="Century Gothic" panose="020b0502020202020204" pitchFamily="34" charset="0"/>
          </a:endParaRPr>
        </a:p>
      </dgm:t>
    </dgm:pt>
    <dgm:pt modelId="{BDD39F5B-EDE6-4C33-80E0-9634A4542C6E}" cxnId="{1F7D3592-FFF7-4899-B514-470CFE35CD5D}" type="sibTrans">
      <dgm:prSet/>
      <dgm:spPr/>
      <dgm:t>
        <a:bodyPr/>
        <a:lstStyle/>
        <a:p>
          <a:endParaRPr lang="en-US"/>
        </a:p>
      </dgm:t>
    </dgm:pt>
    <dgm:pt modelId="{B0A3B8F3-43D9-4389-B07E-F059D5A7CA85}" cxnId="{61196DC2-4106-4483-AEB9-BD30FA682A8D}" type="sibTrans">
      <dgm:prSet/>
      <dgm:spPr/>
      <dgm:t>
        <a:bodyPr/>
        <a:lstStyle/>
        <a:p>
          <a:endParaRPr lang="en-US"/>
        </a:p>
      </dgm:t>
    </dgm:pt>
    <dgm:pt modelId="{3ADAE4EC-238D-4D93-B8A6-6F17FB3CDD5D}" type="pres">
      <dgm:prSet presAssocID="{BFB4317C-5378-4D8B-B046-F254EA1F4AC6}" presName="vert0" presStyleCnt="0">
        <dgm:presLayoutVars>
          <dgm:dir/>
          <dgm:animOne val="branch"/>
          <dgm:animLvl val="lvl"/>
        </dgm:presLayoutVars>
      </dgm:prSet>
      <dgm:spPr/>
      <dgm:t>
        <a:bodyPr/>
        <a:lstStyle/>
        <a:p>
          <a:endParaRPr lang="en-US"/>
        </a:p>
      </dgm:t>
    </dgm:pt>
    <dgm:pt modelId="{703C968A-422A-447F-9A2A-ED37ABEA6E50}" type="pres">
      <dgm:prSet presAssocID="{89A9DA0C-8479-43E0-8D30-E2D8B96AEA52}" presName="thickLine" presStyleLbl="alignNode1" presStyleIdx="0" presStyleCnt="1"/>
      <dgm:spPr/>
      <dgm:t>
        <a:bodyPr/>
        <a:lstStyle/>
        <a:p/>
      </dgm:t>
    </dgm:pt>
    <dgm:pt modelId="{B88F89D0-A4ED-4A52-913C-25C853AA4712}" type="pres">
      <dgm:prSet presAssocID="{89A9DA0C-8479-43E0-8D30-E2D8B96AEA52}" presName="horz1" presStyleCnt="0"/>
      <dgm:spPr/>
      <dgm:t>
        <a:bodyPr/>
        <a:lstStyle/>
        <a:p/>
      </dgm:t>
    </dgm:pt>
    <dgm:pt modelId="{BD9722C0-BA37-4C77-9CF9-9B039D0CB3C4}" type="pres">
      <dgm:prSet presAssocID="{89A9DA0C-8479-43E0-8D30-E2D8B96AEA52}" presName="tx1" presStyleLbl="revTx" presStyleIdx="0" presStyleCnt="4"/>
      <dgm:spPr/>
      <dgm:t>
        <a:bodyPr/>
        <a:lstStyle/>
        <a:p>
          <a:endParaRPr lang="en-US"/>
        </a:p>
      </dgm:t>
    </dgm:pt>
    <dgm:pt modelId="{5F66301F-A39A-4737-B379-2020607BA6E1}" type="pres">
      <dgm:prSet presAssocID="{89A9DA0C-8479-43E0-8D30-E2D8B96AEA52}" presName="vert1" presStyleCnt="0"/>
      <dgm:spPr/>
      <dgm:t>
        <a:bodyPr/>
        <a:lstStyle/>
        <a:p/>
      </dgm:t>
    </dgm:pt>
    <dgm:pt modelId="{30672538-BB10-4535-9114-2E9B26722EBE}" type="pres">
      <dgm:prSet presAssocID="{E9FDBD11-A976-4CBD-8926-A7FAFA02D51F}" presName="vertSpace2a" presStyleCnt="0"/>
      <dgm:spPr/>
      <dgm:t>
        <a:bodyPr/>
        <a:lstStyle/>
        <a:p/>
      </dgm:t>
    </dgm:pt>
    <dgm:pt modelId="{02674065-F4BE-4235-AB7E-D75C368D0C49}" type="pres">
      <dgm:prSet presAssocID="{E9FDBD11-A976-4CBD-8926-A7FAFA02D51F}" presName="horz2" presStyleCnt="0"/>
      <dgm:spPr/>
      <dgm:t>
        <a:bodyPr/>
        <a:lstStyle/>
        <a:p/>
      </dgm:t>
    </dgm:pt>
    <dgm:pt modelId="{5ED01F83-0F6A-44A7-93B4-7E2FDA96929B}" type="pres">
      <dgm:prSet presAssocID="{E9FDBD11-A976-4CBD-8926-A7FAFA02D51F}" presName="horzSpace2" presStyleCnt="0"/>
      <dgm:spPr/>
      <dgm:t>
        <a:bodyPr/>
        <a:lstStyle/>
        <a:p/>
      </dgm:t>
    </dgm:pt>
    <dgm:pt modelId="{1EA55F16-AA07-4088-BB4A-779FF820D292}" type="pres">
      <dgm:prSet presAssocID="{E9FDBD11-A976-4CBD-8926-A7FAFA02D51F}" presName="tx2" presStyleLbl="revTx" presStyleIdx="1" presStyleCnt="4" custScaleX="83489"/>
      <dgm:spPr/>
      <dgm:t>
        <a:bodyPr/>
        <a:lstStyle/>
        <a:p>
          <a:endParaRPr lang="en-US"/>
        </a:p>
      </dgm:t>
    </dgm:pt>
    <dgm:pt modelId="{70F30B6B-044C-400D-87C6-062E0F6C3631}" type="pres">
      <dgm:prSet presAssocID="{E9FDBD11-A976-4CBD-8926-A7FAFA02D51F}" presName="vert2" presStyleCnt="0"/>
      <dgm:spPr/>
      <dgm:t>
        <a:bodyPr/>
        <a:lstStyle/>
        <a:p/>
      </dgm:t>
    </dgm:pt>
    <dgm:pt modelId="{13E9FB70-A274-4F1A-AAA4-9F981DBD3DC6}" type="pres">
      <dgm:prSet presAssocID="{E9FDBD11-A976-4CBD-8926-A7FAFA02D51F}" presName="thinLine2b" presStyleLbl="callout" presStyleIdx="0" presStyleCnt="3"/>
      <dgm:spPr/>
      <dgm:t>
        <a:bodyPr/>
        <a:lstStyle/>
        <a:p/>
      </dgm:t>
    </dgm:pt>
    <dgm:pt modelId="{25F58118-56B5-4B99-BCBC-5187DAB0ADAC}" type="pres">
      <dgm:prSet presAssocID="{E9FDBD11-A976-4CBD-8926-A7FAFA02D51F}" presName="vertSpace2b" presStyleCnt="0"/>
      <dgm:spPr/>
      <dgm:t>
        <a:bodyPr/>
        <a:lstStyle/>
        <a:p/>
      </dgm:t>
    </dgm:pt>
    <dgm:pt modelId="{8AC6E0D9-0EDA-40FD-8C59-E6040D8A89DE}" type="pres">
      <dgm:prSet presAssocID="{C26E7A4E-3FEC-4DF2-90D2-F74DF9F34619}" presName="horz2" presStyleCnt="0"/>
      <dgm:spPr/>
      <dgm:t>
        <a:bodyPr/>
        <a:lstStyle/>
        <a:p/>
      </dgm:t>
    </dgm:pt>
    <dgm:pt modelId="{66DA25F4-11A2-4633-81BD-4D6440691693}" type="pres">
      <dgm:prSet presAssocID="{C26E7A4E-3FEC-4DF2-90D2-F74DF9F34619}" presName="horzSpace2" presStyleCnt="0"/>
      <dgm:spPr/>
      <dgm:t>
        <a:bodyPr/>
        <a:lstStyle/>
        <a:p/>
      </dgm:t>
    </dgm:pt>
    <dgm:pt modelId="{31EE0B6E-52A5-404F-8938-52F5F7D311F4}" type="pres">
      <dgm:prSet presAssocID="{C26E7A4E-3FEC-4DF2-90D2-F74DF9F34619}" presName="tx2" presStyleLbl="revTx" presStyleIdx="2" presStyleCnt="4" custScaleX="83489"/>
      <dgm:spPr/>
      <dgm:t>
        <a:bodyPr/>
        <a:lstStyle/>
        <a:p>
          <a:endParaRPr lang="en-US"/>
        </a:p>
      </dgm:t>
    </dgm:pt>
    <dgm:pt modelId="{291D7822-8415-4B8A-B551-59260EF2ED6F}" type="pres">
      <dgm:prSet presAssocID="{C26E7A4E-3FEC-4DF2-90D2-F74DF9F34619}" presName="vert2" presStyleCnt="0"/>
      <dgm:spPr/>
      <dgm:t>
        <a:bodyPr/>
        <a:lstStyle/>
        <a:p/>
      </dgm:t>
    </dgm:pt>
    <dgm:pt modelId="{D3665B67-4816-4D2C-BDC2-3514D80D5228}" type="pres">
      <dgm:prSet presAssocID="{C26E7A4E-3FEC-4DF2-90D2-F74DF9F34619}" presName="thinLine2b" presStyleLbl="callout" presStyleIdx="1" presStyleCnt="3"/>
      <dgm:spPr/>
      <dgm:t>
        <a:bodyPr/>
        <a:lstStyle/>
        <a:p/>
      </dgm:t>
    </dgm:pt>
    <dgm:pt modelId="{439A7611-8229-4E7C-B0BF-11E8C8356A08}" type="pres">
      <dgm:prSet presAssocID="{C26E7A4E-3FEC-4DF2-90D2-F74DF9F34619}" presName="vertSpace2b" presStyleCnt="0"/>
      <dgm:spPr/>
      <dgm:t>
        <a:bodyPr/>
        <a:lstStyle/>
        <a:p/>
      </dgm:t>
    </dgm:pt>
    <dgm:pt modelId="{E4C18EDA-EAB0-44F9-BE3C-A084D2C5EFC8}" type="pres">
      <dgm:prSet presAssocID="{9845BDCD-80E3-4966-B69F-99663B5D5EC0}" presName="horz2" presStyleCnt="0"/>
      <dgm:spPr/>
      <dgm:t>
        <a:bodyPr/>
        <a:lstStyle/>
        <a:p/>
      </dgm:t>
    </dgm:pt>
    <dgm:pt modelId="{E65573F3-2BF6-4824-BC0D-C1C8CABE441D}" type="pres">
      <dgm:prSet presAssocID="{9845BDCD-80E3-4966-B69F-99663B5D5EC0}" presName="horzSpace2" presStyleCnt="0"/>
      <dgm:spPr/>
      <dgm:t>
        <a:bodyPr/>
        <a:lstStyle/>
        <a:p/>
      </dgm:t>
    </dgm:pt>
    <dgm:pt modelId="{71D8FB54-8A3A-49CB-8C75-AA356DF07395}" type="pres">
      <dgm:prSet presAssocID="{9845BDCD-80E3-4966-B69F-99663B5D5EC0}" presName="tx2" presStyleLbl="revTx" presStyleIdx="3" presStyleCnt="4" custScaleX="83489"/>
      <dgm:spPr/>
      <dgm:t>
        <a:bodyPr/>
        <a:lstStyle/>
        <a:p>
          <a:endParaRPr lang="en-US"/>
        </a:p>
      </dgm:t>
    </dgm:pt>
    <dgm:pt modelId="{5DB1231F-6620-4A2F-8DA5-79DE4A145A70}" type="pres">
      <dgm:prSet presAssocID="{9845BDCD-80E3-4966-B69F-99663B5D5EC0}" presName="vert2" presStyleCnt="0"/>
      <dgm:spPr/>
      <dgm:t>
        <a:bodyPr/>
        <a:lstStyle/>
        <a:p/>
      </dgm:t>
    </dgm:pt>
    <dgm:pt modelId="{144866DB-A6BA-4B13-88A3-5082A0CA6AC7}" type="pres">
      <dgm:prSet presAssocID="{9845BDCD-80E3-4966-B69F-99663B5D5EC0}" presName="thinLine2b" presStyleLbl="callout" presStyleIdx="2" presStyleCnt="3"/>
      <dgm:spPr/>
      <dgm:t>
        <a:bodyPr/>
        <a:lstStyle/>
        <a:p/>
      </dgm:t>
    </dgm:pt>
    <dgm:pt modelId="{C435A3D6-6C8C-43DA-B525-92F5A8441722}" type="pres">
      <dgm:prSet presAssocID="{9845BDCD-80E3-4966-B69F-99663B5D5EC0}" presName="vertSpace2b" presStyleCnt="0"/>
      <dgm:spPr/>
      <dgm:t>
        <a:bodyPr/>
        <a:lstStyle/>
        <a:p/>
      </dgm:t>
    </dgm:pt>
  </dgm:ptLst>
  <dgm:cxnLst>
    <dgm:cxn modelId="{61196DC2-4106-4483-AEB9-BD30FA682A8D}" srcId="{BFB4317C-5378-4D8B-B046-F254EA1F4AC6}" destId="{89A9DA0C-8479-43E0-8D30-E2D8B96AEA52}" srcOrd="0" destOrd="0" parTransId="{E824FCD4-D5F8-458B-9B31-E7ED0FD284D4}" sibTransId="{B0A3B8F3-43D9-4389-B07E-F059D5A7CA85}"/>
    <dgm:cxn modelId="{542C1BB9-92A7-4FC1-AC7A-EE049290F16C}" srcId="{89A9DA0C-8479-43E0-8D30-E2D8B96AEA52}" destId="{E9FDBD11-A976-4CBD-8926-A7FAFA02D51F}" srcOrd="0" destOrd="0" parTransId="{8E2B1CC5-AC5B-4D05-8D7A-E7BDFDAE4F3C}" sibTransId="{A9F8FFEB-8D23-4EF8-8CBC-F7A57A91FC0B}"/>
    <dgm:cxn modelId="{70FDFC20-6A4F-4599-B5E4-86D3E32B3EDB}" srcId="{89A9DA0C-8479-43E0-8D30-E2D8B96AEA52}" destId="{C26E7A4E-3FEC-4DF2-90D2-F74DF9F34619}" srcOrd="1" destOrd="0" parTransId="{AC5A6ABE-5594-4B25-BAD9-982143EFA7A5}" sibTransId="{DE0F42EB-B851-45E9-9DDF-E6F8F04A930A}"/>
    <dgm:cxn modelId="{1F7D3592-FFF7-4899-B514-470CFE35CD5D}" srcId="{89A9DA0C-8479-43E0-8D30-E2D8B96AEA52}" destId="{9845BDCD-80E3-4966-B69F-99663B5D5EC0}" srcOrd="2" destOrd="0" parTransId="{4F84BE2E-5BED-404A-A55B-6CB1DAF16AE3}" sibTransId="{BDD39F5B-EDE6-4C33-80E0-9634A4542C6E}"/>
    <dgm:cxn modelId="{45974C1C-3764-4E1D-B65C-08C4A50D7E9A}" type="presOf" srcId="{BFB4317C-5378-4D8B-B046-F254EA1F4AC6}" destId="{3ADAE4EC-238D-4D93-B8A6-6F17FB3CDD5D}" srcOrd="0" destOrd="0" presId="urn:microsoft.com/office/officeart/2008/layout/LinedList"/>
    <dgm:cxn modelId="{E5D9AABC-2612-4475-810E-E138D4532DC5}" type="presParOf" srcId="{3ADAE4EC-238D-4D93-B8A6-6F17FB3CDD5D}" destId="{703C968A-422A-447F-9A2A-ED37ABEA6E50}" srcOrd="0" destOrd="0" presId="urn:microsoft.com/office/officeart/2008/layout/LinedList"/>
    <dgm:cxn modelId="{91BEAF3D-013F-4406-A6B1-90B0FC591C9F}" type="presParOf" srcId="{3ADAE4EC-238D-4D93-B8A6-6F17FB3CDD5D}" destId="{B88F89D0-A4ED-4A52-913C-25C853AA4712}" srcOrd="1" destOrd="0" presId="urn:microsoft.com/office/officeart/2008/layout/LinedList"/>
    <dgm:cxn modelId="{DF81DF99-CE06-45BB-9FB9-7924945BBE00}" type="presParOf" srcId="{B88F89D0-A4ED-4A52-913C-25C853AA4712}" destId="{BD9722C0-BA37-4C77-9CF9-9B039D0CB3C4}" srcOrd="0" destOrd="0" presId="urn:microsoft.com/office/officeart/2008/layout/LinedList"/>
    <dgm:cxn modelId="{E24531C5-3062-4F35-BCFD-19E12E589335}" type="presOf" srcId="{89A9DA0C-8479-43E0-8D30-E2D8B96AEA52}" destId="{BD9722C0-BA37-4C77-9CF9-9B039D0CB3C4}" srcOrd="0" destOrd="0" presId="urn:microsoft.com/office/officeart/2008/layout/LinedList"/>
    <dgm:cxn modelId="{4E143BBA-F759-4737-8F1C-7C2E1A67F9D0}" type="presParOf" srcId="{B88F89D0-A4ED-4A52-913C-25C853AA4712}" destId="{5F66301F-A39A-4737-B379-2020607BA6E1}" srcOrd="1" destOrd="0" presId="urn:microsoft.com/office/officeart/2008/layout/LinedList"/>
    <dgm:cxn modelId="{23D11B6E-2658-40C4-A65C-888F56EDDFCD}" type="presParOf" srcId="{5F66301F-A39A-4737-B379-2020607BA6E1}" destId="{30672538-BB10-4535-9114-2E9B26722EBE}" srcOrd="0" destOrd="0" presId="urn:microsoft.com/office/officeart/2008/layout/LinedList"/>
    <dgm:cxn modelId="{496D2CF3-F578-4AB8-9933-BA6777E55812}" type="presParOf" srcId="{5F66301F-A39A-4737-B379-2020607BA6E1}" destId="{02674065-F4BE-4235-AB7E-D75C368D0C49}" srcOrd="1" destOrd="0" presId="urn:microsoft.com/office/officeart/2008/layout/LinedList"/>
    <dgm:cxn modelId="{D2412E0D-3414-4339-9443-1CC738C586E1}" type="presParOf" srcId="{02674065-F4BE-4235-AB7E-D75C368D0C49}" destId="{5ED01F83-0F6A-44A7-93B4-7E2FDA96929B}" srcOrd="0" destOrd="0" presId="urn:microsoft.com/office/officeart/2008/layout/LinedList"/>
    <dgm:cxn modelId="{DFCB49B6-52EB-458B-9CEC-8B3B3122A936}" type="presParOf" srcId="{02674065-F4BE-4235-AB7E-D75C368D0C49}" destId="{1EA55F16-AA07-4088-BB4A-779FF820D292}" srcOrd="1" destOrd="0" presId="urn:microsoft.com/office/officeart/2008/layout/LinedList"/>
    <dgm:cxn modelId="{3737BE6C-3BA6-4C14-9CA8-C647755B37A5}" type="presOf" srcId="{E9FDBD11-A976-4CBD-8926-A7FAFA02D51F}" destId="{1EA55F16-AA07-4088-BB4A-779FF820D292}" srcOrd="0" destOrd="0" presId="urn:microsoft.com/office/officeart/2008/layout/LinedList"/>
    <dgm:cxn modelId="{879DF2D2-6F0B-4569-9718-1F593EC31BD8}" type="presParOf" srcId="{02674065-F4BE-4235-AB7E-D75C368D0C49}" destId="{70F30B6B-044C-400D-87C6-062E0F6C3631}" srcOrd="2" destOrd="0" presId="urn:microsoft.com/office/officeart/2008/layout/LinedList"/>
    <dgm:cxn modelId="{D094ADC9-7F15-40FA-8F0F-0B2E8152DACF}" type="presParOf" srcId="{5F66301F-A39A-4737-B379-2020607BA6E1}" destId="{13E9FB70-A274-4F1A-AAA4-9F981DBD3DC6}" srcOrd="2" destOrd="0" presId="urn:microsoft.com/office/officeart/2008/layout/LinedList"/>
    <dgm:cxn modelId="{F2C232D6-A5C9-485B-9D63-0A187451DDCE}" type="presParOf" srcId="{5F66301F-A39A-4737-B379-2020607BA6E1}" destId="{25F58118-56B5-4B99-BCBC-5187DAB0ADAC}" srcOrd="3" destOrd="0" presId="urn:microsoft.com/office/officeart/2008/layout/LinedList"/>
    <dgm:cxn modelId="{44E16325-BAAC-44C6-B4A5-A4FD30CC3A37}" type="presParOf" srcId="{5F66301F-A39A-4737-B379-2020607BA6E1}" destId="{8AC6E0D9-0EDA-40FD-8C59-E6040D8A89DE}" srcOrd="4" destOrd="0" presId="urn:microsoft.com/office/officeart/2008/layout/LinedList"/>
    <dgm:cxn modelId="{2746302E-DD2F-43C2-8DF0-FF67EF166055}" type="presParOf" srcId="{8AC6E0D9-0EDA-40FD-8C59-E6040D8A89DE}" destId="{66DA25F4-11A2-4633-81BD-4D6440691693}" srcOrd="0" destOrd="0" presId="urn:microsoft.com/office/officeart/2008/layout/LinedList"/>
    <dgm:cxn modelId="{D9B780A1-2DB5-4CC0-92B6-2B93913F6148}" type="presParOf" srcId="{8AC6E0D9-0EDA-40FD-8C59-E6040D8A89DE}" destId="{31EE0B6E-52A5-404F-8938-52F5F7D311F4}" srcOrd="1" destOrd="0" presId="urn:microsoft.com/office/officeart/2008/layout/LinedList"/>
    <dgm:cxn modelId="{6C0DC69E-E3CE-444B-A1CE-670EAD68FAA7}" type="presOf" srcId="{C26E7A4E-3FEC-4DF2-90D2-F74DF9F34619}" destId="{31EE0B6E-52A5-404F-8938-52F5F7D311F4}" srcOrd="0" destOrd="0" presId="urn:microsoft.com/office/officeart/2008/layout/LinedList"/>
    <dgm:cxn modelId="{C12DF8D7-414D-4FFC-B118-578A72840207}" type="presParOf" srcId="{8AC6E0D9-0EDA-40FD-8C59-E6040D8A89DE}" destId="{291D7822-8415-4B8A-B551-59260EF2ED6F}" srcOrd="2" destOrd="0" presId="urn:microsoft.com/office/officeart/2008/layout/LinedList"/>
    <dgm:cxn modelId="{5BDC1025-C59B-49E3-9353-03FCE9A848F0}" type="presParOf" srcId="{5F66301F-A39A-4737-B379-2020607BA6E1}" destId="{D3665B67-4816-4D2C-BDC2-3514D80D5228}" srcOrd="5" destOrd="0" presId="urn:microsoft.com/office/officeart/2008/layout/LinedList"/>
    <dgm:cxn modelId="{40437DB2-BB02-4CE7-A24D-C26C66E3D452}" type="presParOf" srcId="{5F66301F-A39A-4737-B379-2020607BA6E1}" destId="{439A7611-8229-4E7C-B0BF-11E8C8356A08}" srcOrd="6" destOrd="0" presId="urn:microsoft.com/office/officeart/2008/layout/LinedList"/>
    <dgm:cxn modelId="{A9428805-303C-4BD1-BBDC-249B987D120B}" type="presParOf" srcId="{5F66301F-A39A-4737-B379-2020607BA6E1}" destId="{E4C18EDA-EAB0-44F9-BE3C-A084D2C5EFC8}" srcOrd="7" destOrd="0" presId="urn:microsoft.com/office/officeart/2008/layout/LinedList"/>
    <dgm:cxn modelId="{27D6F9C5-7A38-4A05-90C4-0348C43EFE30}" type="presParOf" srcId="{E4C18EDA-EAB0-44F9-BE3C-A084D2C5EFC8}" destId="{E65573F3-2BF6-4824-BC0D-C1C8CABE441D}" srcOrd="0" destOrd="0" presId="urn:microsoft.com/office/officeart/2008/layout/LinedList"/>
    <dgm:cxn modelId="{3EBB0149-BA66-462D-8BA2-3A90B7A97C36}" type="presParOf" srcId="{E4C18EDA-EAB0-44F9-BE3C-A084D2C5EFC8}" destId="{71D8FB54-8A3A-49CB-8C75-AA356DF07395}" srcOrd="1" destOrd="0" presId="urn:microsoft.com/office/officeart/2008/layout/LinedList"/>
    <dgm:cxn modelId="{F5D68947-61EE-4AFC-83C4-B2B2C0C5A9E7}" type="presOf" srcId="{9845BDCD-80E3-4966-B69F-99663B5D5EC0}" destId="{71D8FB54-8A3A-49CB-8C75-AA356DF07395}" srcOrd="0" destOrd="0" presId="urn:microsoft.com/office/officeart/2008/layout/LinedList"/>
    <dgm:cxn modelId="{52E00429-A26B-4E27-9412-43C0AB7DA505}" type="presParOf" srcId="{E4C18EDA-EAB0-44F9-BE3C-A084D2C5EFC8}" destId="{5DB1231F-6620-4A2F-8DA5-79DE4A145A70}" srcOrd="2" destOrd="0" presId="urn:microsoft.com/office/officeart/2008/layout/LinedList"/>
    <dgm:cxn modelId="{7E81307E-2ED9-4B00-99D5-7C080DDA0BDC}" type="presParOf" srcId="{5F66301F-A39A-4737-B379-2020607BA6E1}" destId="{144866DB-A6BA-4B13-88A3-5082A0CA6AC7}" srcOrd="8" destOrd="0" presId="urn:microsoft.com/office/officeart/2008/layout/LinedList"/>
    <dgm:cxn modelId="{C39C2CAF-996C-46B6-BCD4-AA2663F7FC5D}" type="presParOf" srcId="{5F66301F-A39A-4737-B379-2020607BA6E1}" destId="{C435A3D6-6C8C-43DA-B525-92F5A8441722}" srcOrd="9" destOrd="0" presId="urn:microsoft.com/office/officeart/2008/layout/LinedList"/>
  </dgm:cxnLst>
  <dgm:bg/>
  <dgm:whole>
    <a:ln>
      <a:noFill/>
    </a:ln>
  </dgm:whole>
  <dgm:extLst>
    <a:ext uri="http://schemas.microsoft.com/office/drawing/2008/diagram">
      <dsp:dataModelExt xmlns:dsp="http://schemas.microsoft.com/office/drawing/2008/diagram" minVer="http://schemas.openxmlformats.org/drawingml/2006/diagram" relId="rId7"/>
    </a:ext>
  </dgm:extLst>
</dgm:dataModel>
</file>

<file path=ppt/diagrams/data13.xml><?xml version="1.0" encoding="utf-8"?>
<dgm:dataModel xmlns:dgm="http://schemas.openxmlformats.org/drawingml/2006/diagram" xmlns:a="http://schemas.openxmlformats.org/drawingml/2006/main">
  <dgm:ptLst>
    <dgm:pt modelId="{4D16F4E8-A1E2-44E3-B766-508F2CED38A4}" type="doc">
      <dgm:prSet loTypeId="urn:microsoft.com/office/officeart/2005/8/layout/hierarchy4" loCatId="hierarchy" qsTypeId="urn:microsoft.com/office/officeart/2005/8/quickstyle/simple3" qsCatId="simple" csTypeId="urn:microsoft.com/office/officeart/2005/8/colors/colorful3" csCatId="colorful" phldr="1"/>
      <dgm:spPr/>
      <dgm:t>
        <a:bodyPr/>
        <a:lstStyle/>
        <a:p>
          <a:endParaRPr lang="en-US"/>
        </a:p>
      </dgm:t>
    </dgm:pt>
    <dgm:pt modelId="{CCAAD243-564C-4DDF-9096-7E4254D03C74}" cxnId="{C219FD36-0CED-4399-9D10-6E9699620998}" type="parTrans">
      <dgm:prSet/>
      <dgm:spPr/>
      <dgm:t>
        <a:bodyPr/>
        <a:lstStyle/>
        <a:p>
          <a:endParaRPr lang="en-US"/>
        </a:p>
      </dgm:t>
    </dgm:pt>
    <dgm:pt modelId="{8B69752F-941B-49AD-A13F-F836F98C946E}">
      <dgm:prSet custT="1"/>
      <dgm:spPr>
        <a:solidFill>
          <a:srgbClr val="4A7CAA">
            <a:alpha val="75000"/>
          </a:srgbClr>
        </a:solidFill>
        <a:ln>
          <a:solidFill>
            <a:srgbClr val="4A7CAA"/>
          </a:solidFill>
        </a:ln>
        <a:effectLst>
          <a:outerShdw blurRad="50800" dist="38100" dir="2700000" algn="tl" rotWithShape="0">
            <a:prstClr val="black">
              <a:alpha val="40000"/>
            </a:prstClr>
          </a:outerShdw>
        </a:effectLst>
        <a:scene3d>
          <a:camera prst="orthographicFront"/>
          <a:lightRig rig="flat" dir="t"/>
        </a:scene3d>
        <a:sp3d prstMaterial="dkEdge"/>
      </dgm:spPr>
      <dgm:t>
        <a:bodyPr/>
        <a:lstStyle/>
        <a:p>
          <a:pPr rtl="0"/>
          <a:r>
            <a:rPr lang="en-US" sz="2800" b="1" dirty="1" smtClean="0">
              <a:solidFill>
                <a:schemeClr val="bg1"/>
              </a:solidFill>
              <a:latin typeface="Century Gothic" panose="020b0502020202020204" pitchFamily="34" charset="0"/>
            </a:rPr>
            <a:t>Exceptions</a:t>
          </a:r>
          <a:endParaRPr lang="en-US" sz="2800" b="1">
            <a:solidFill>
              <a:schemeClr val="bg1"/>
            </a:solidFill>
            <a:latin typeface="Century Gothic" panose="020b0502020202020204" pitchFamily="34" charset="0"/>
          </a:endParaRPr>
        </a:p>
      </dgm:t>
    </dgm:pt>
    <dgm:pt modelId="{58876731-C5B9-4711-9083-528070DA7ECD}" cxnId="{A3882C1B-EF75-4FEB-937D-4E27559B50A3}" type="parTrans">
      <dgm:prSet/>
      <dgm:spPr/>
      <dgm:t>
        <a:bodyPr/>
        <a:lstStyle/>
        <a:p>
          <a:endParaRPr lang="en-US"/>
        </a:p>
      </dgm:t>
    </dgm:pt>
    <dgm:pt modelId="{0A65768E-6AA2-4CD0-BA7A-0810C4B40961}">
      <dgm:prSet custT="1"/>
      <dgm:spPr>
        <a:noFill/>
        <a:ln w="9525">
          <a:solidFill>
            <a:schemeClr val="bg1"/>
          </a:solidFill>
        </a:ln>
        <a:scene3d>
          <a:camera prst="orthographicFront"/>
          <a:lightRig rig="flat" dir="t"/>
        </a:scene3d>
        <a:sp3d prstMaterial="dkEdge"/>
      </dgm:spPr>
      <dgm:t>
        <a:bodyPr/>
        <a:lstStyle/>
        <a:p>
          <a:pPr rtl="0"/>
          <a:r>
            <a:rPr lang="en-US" sz="1400" b="1" dirty="1" smtClean="0">
              <a:solidFill>
                <a:schemeClr val="bg1"/>
              </a:solidFill>
              <a:latin typeface="Century Gothic" panose="020b0502020202020204" pitchFamily="34" charset="0"/>
            </a:rPr>
            <a:t>Brief response to public comments</a:t>
          </a:r>
        </a:p>
      </dgm:t>
    </dgm:pt>
    <dgm:pt modelId="{88EA0C9F-1C38-49A3-949B-54FC89AEF9DF}" cxnId="{A3882C1B-EF75-4FEB-937D-4E27559B50A3}" type="sibTrans">
      <dgm:prSet/>
      <dgm:spPr/>
      <dgm:t>
        <a:bodyPr/>
        <a:lstStyle/>
        <a:p>
          <a:endParaRPr lang="en-US"/>
        </a:p>
      </dgm:t>
    </dgm:pt>
    <dgm:pt modelId="{EA4FB66D-2160-499A-8E02-DF87ABEC9E45}" cxnId="{B5259B40-19A8-46C2-A177-A7292AC08D0A}" type="parTrans">
      <dgm:prSet/>
      <dgm:spPr/>
      <dgm:t>
        <a:bodyPr/>
        <a:lstStyle/>
        <a:p>
          <a:endParaRPr lang="en-US"/>
        </a:p>
      </dgm:t>
    </dgm:pt>
    <dgm:pt modelId="{58B5E01A-1F81-4C86-AD38-787AC8D43E46}">
      <dgm:prSet custT="1"/>
      <dgm:spPr>
        <a:noFill/>
        <a:ln w="9525">
          <a:solidFill>
            <a:schemeClr val="bg1"/>
          </a:solidFill>
        </a:ln>
        <a:scene3d>
          <a:camera prst="orthographicFront"/>
          <a:lightRig rig="flat" dir="t"/>
        </a:scene3d>
        <a:sp3d prstMaterial="dkEdge"/>
      </dgm:spPr>
      <dgm:t>
        <a:bodyPr/>
        <a:lstStyle/>
        <a:p>
          <a:pPr rtl="0"/>
          <a:r>
            <a:rPr lang="en-US" sz="1400" b="1" dirty="1" smtClean="0">
              <a:solidFill>
                <a:schemeClr val="bg1"/>
              </a:solidFill>
              <a:latin typeface="Century Gothic" panose="020b0502020202020204" pitchFamily="34" charset="0"/>
            </a:rPr>
            <a:t>Questions for clarification / refer to staff</a:t>
          </a:r>
        </a:p>
      </dgm:t>
    </dgm:pt>
    <dgm:pt modelId="{07045112-4341-425E-90B3-9A1134C0FA9A}" cxnId="{B5259B40-19A8-46C2-A177-A7292AC08D0A}" type="sibTrans">
      <dgm:prSet/>
      <dgm:spPr/>
      <dgm:t>
        <a:bodyPr/>
        <a:lstStyle/>
        <a:p>
          <a:endParaRPr lang="en-US"/>
        </a:p>
      </dgm:t>
    </dgm:pt>
    <dgm:pt modelId="{C6887115-2E63-4959-84FF-F82AB40B8B15}" cxnId="{4442DEB2-3095-4EE8-939F-9B307353E63F}" type="parTrans">
      <dgm:prSet/>
      <dgm:spPr/>
      <dgm:t>
        <a:bodyPr/>
        <a:lstStyle/>
        <a:p>
          <a:endParaRPr lang="en-US"/>
        </a:p>
      </dgm:t>
    </dgm:pt>
    <dgm:pt modelId="{BAD2F045-2A6F-475E-8BB4-198112AEFFE9}">
      <dgm:prSet custT="1"/>
      <dgm:spPr>
        <a:noFill/>
        <a:ln w="9525">
          <a:solidFill>
            <a:schemeClr val="bg1"/>
          </a:solidFill>
        </a:ln>
        <a:scene3d>
          <a:camera prst="orthographicFront"/>
          <a:lightRig rig="flat" dir="t"/>
        </a:scene3d>
        <a:sp3d prstMaterial="dkEdge"/>
      </dgm:spPr>
      <dgm:t>
        <a:bodyPr/>
        <a:lstStyle/>
        <a:p>
          <a:pPr rtl="0"/>
          <a:r>
            <a:rPr lang="en-US" sz="1400" b="1" dirty="1" smtClean="0">
              <a:solidFill>
                <a:schemeClr val="bg1"/>
              </a:solidFill>
              <a:latin typeface="Century Gothic" panose="020b0502020202020204" pitchFamily="34" charset="0"/>
            </a:rPr>
            <a:t>Brief announcement or report on activities</a:t>
          </a:r>
        </a:p>
      </dgm:t>
    </dgm:pt>
    <dgm:pt modelId="{F709B895-FB50-468D-9F89-235D9AA0D376}" cxnId="{4442DEB2-3095-4EE8-939F-9B307353E63F}" type="sibTrans">
      <dgm:prSet/>
      <dgm:spPr/>
      <dgm:t>
        <a:bodyPr/>
        <a:lstStyle/>
        <a:p>
          <a:endParaRPr lang="en-US"/>
        </a:p>
      </dgm:t>
    </dgm:pt>
    <dgm:pt modelId="{047DAED8-A27B-41D6-8C93-97D6141695A5}" cxnId="{87127862-E9F5-4D30-8453-D3886E09B81E}" type="parTrans">
      <dgm:prSet/>
      <dgm:spPr/>
      <dgm:t>
        <a:bodyPr/>
        <a:lstStyle/>
        <a:p>
          <a:endParaRPr lang="en-US"/>
        </a:p>
      </dgm:t>
    </dgm:pt>
    <dgm:pt modelId="{865D66DA-93C9-42F8-8195-B329001619AD}">
      <dgm:prSet custT="1"/>
      <dgm:spPr>
        <a:noFill/>
        <a:ln w="9525">
          <a:solidFill>
            <a:schemeClr val="bg1"/>
          </a:solidFill>
        </a:ln>
        <a:scene3d>
          <a:camera prst="orthographicFront"/>
          <a:lightRig rig="flat" dir="t"/>
        </a:scene3d>
        <a:sp3d prstMaterial="dkEdge"/>
      </dgm:spPr>
      <dgm:t>
        <a:bodyPr/>
        <a:lstStyle/>
        <a:p>
          <a:pPr rtl="0"/>
          <a:r>
            <a:rPr lang="en-US" sz="1400" b="1" dirty="1" smtClean="0">
              <a:solidFill>
                <a:schemeClr val="bg1"/>
              </a:solidFill>
              <a:latin typeface="Century Gothic" panose="020b0502020202020204" pitchFamily="34" charset="0"/>
            </a:rPr>
            <a:t>Request for future report</a:t>
          </a:r>
        </a:p>
      </dgm:t>
    </dgm:pt>
    <dgm:pt modelId="{8E0D2FFA-C1F2-48A9-BD41-34D436FD5CDC}" cxnId="{87127862-E9F5-4D30-8453-D3886E09B81E}" type="sibTrans">
      <dgm:prSet/>
      <dgm:spPr/>
      <dgm:t>
        <a:bodyPr/>
        <a:lstStyle/>
        <a:p>
          <a:endParaRPr lang="en-US"/>
        </a:p>
      </dgm:t>
    </dgm:pt>
    <dgm:pt modelId="{BAF5666F-B272-4864-A36D-25AB778D3D76}" cxnId="{8FBC8854-F201-4968-9ACB-355A66E9A7C4}" type="parTrans">
      <dgm:prSet/>
      <dgm:spPr/>
      <dgm:t>
        <a:bodyPr/>
        <a:lstStyle/>
        <a:p>
          <a:endParaRPr lang="en-US"/>
        </a:p>
      </dgm:t>
    </dgm:pt>
    <dgm:pt modelId="{1B485EAA-8500-4385-9BA5-0BCFD471E0EF}">
      <dgm:prSet custT="1"/>
      <dgm:spPr>
        <a:noFill/>
        <a:ln w="9525">
          <a:solidFill>
            <a:schemeClr val="bg1"/>
          </a:solidFill>
        </a:ln>
        <a:scene3d>
          <a:camera prst="orthographicFront"/>
          <a:lightRig rig="flat" dir="t"/>
        </a:scene3d>
        <a:sp3d prstMaterial="dkEdge"/>
      </dgm:spPr>
      <dgm:t>
        <a:bodyPr/>
        <a:lstStyle/>
        <a:p>
          <a:pPr rtl="0"/>
          <a:r>
            <a:rPr lang="en-US" sz="1400" b="1" dirty="1" smtClean="0">
              <a:solidFill>
                <a:schemeClr val="bg1"/>
              </a:solidFill>
              <a:latin typeface="Century Gothic" panose="020b0502020202020204" pitchFamily="34" charset="0"/>
            </a:rPr>
            <a:t>Agree to place item on future agenda</a:t>
          </a:r>
        </a:p>
      </dgm:t>
    </dgm:pt>
    <dgm:pt modelId="{774E4A06-EE62-4616-A199-2061F8348D48}" cxnId="{8FBC8854-F201-4968-9ACB-355A66E9A7C4}" type="sibTrans">
      <dgm:prSet/>
      <dgm:spPr/>
      <dgm:t>
        <a:bodyPr/>
        <a:lstStyle/>
        <a:p>
          <a:endParaRPr lang="en-US"/>
        </a:p>
      </dgm:t>
    </dgm:pt>
    <dgm:pt modelId="{7E900DCD-1F85-4510-BEBB-19DFB422FBEB}" cxnId="{6190C45C-5C61-4C8D-8F18-8E278D65318A}" type="parTrans">
      <dgm:prSet/>
      <dgm:spPr/>
      <dgm:t>
        <a:bodyPr/>
        <a:lstStyle/>
        <a:p>
          <a:endParaRPr lang="en-US"/>
        </a:p>
      </dgm:t>
    </dgm:pt>
    <dgm:pt modelId="{2CE09D51-F667-43CE-A838-FC885B1885D3}">
      <dgm:prSet custT="1"/>
      <dgm:spPr>
        <a:noFill/>
        <a:ln w="9525">
          <a:solidFill>
            <a:schemeClr val="bg1"/>
          </a:solidFill>
        </a:ln>
        <a:scene3d>
          <a:camera prst="orthographicFront"/>
          <a:lightRig rig="flat" dir="t"/>
        </a:scene3d>
        <a:sp3d prstMaterial="dkEdge"/>
      </dgm:spPr>
      <dgm:t>
        <a:bodyPr/>
        <a:lstStyle/>
        <a:p>
          <a:pPr rtl="0"/>
          <a:r>
            <a:rPr lang="en-US" sz="1400" b="1" dirty="1" smtClean="0">
              <a:solidFill>
                <a:schemeClr val="bg1"/>
              </a:solidFill>
              <a:latin typeface="Century Gothic" panose="020b0502020202020204" pitchFamily="34" charset="0"/>
            </a:rPr>
            <a:t>Emergency situation exists – requires a majority vote</a:t>
          </a:r>
        </a:p>
      </dgm:t>
    </dgm:pt>
    <dgm:pt modelId="{1641A2CA-3423-43EF-BFA6-3C344C4BF201}" cxnId="{6190C45C-5C61-4C8D-8F18-8E278D65318A}" type="sibTrans">
      <dgm:prSet/>
      <dgm:spPr/>
      <dgm:t>
        <a:bodyPr/>
        <a:lstStyle/>
        <a:p>
          <a:endParaRPr lang="en-US"/>
        </a:p>
      </dgm:t>
    </dgm:pt>
    <dgm:pt modelId="{1C2A51C4-F508-4BC7-B955-A758215A9005}" cxnId="{C219FD36-0CED-4399-9D10-6E9699620998}" type="sibTrans">
      <dgm:prSet/>
      <dgm:spPr/>
      <dgm:t>
        <a:bodyPr/>
        <a:lstStyle/>
        <a:p>
          <a:endParaRPr lang="en-US"/>
        </a:p>
      </dgm:t>
    </dgm:pt>
    <dgm:pt modelId="{527B8F9B-6785-4177-9F25-516F3A892578}" type="pres">
      <dgm:prSet presAssocID="{4D16F4E8-A1E2-44E3-B766-508F2CED38A4}" presName="Name0" presStyleCnt="0">
        <dgm:presLayoutVars>
          <dgm:chPref val="1"/>
          <dgm:dir/>
          <dgm:animOne val="branch"/>
          <dgm:animLvl val="lvl"/>
          <dgm:resizeHandles/>
        </dgm:presLayoutVars>
      </dgm:prSet>
      <dgm:spPr/>
      <dgm:t>
        <a:bodyPr/>
        <a:lstStyle/>
        <a:p>
          <a:endParaRPr lang="en-US"/>
        </a:p>
      </dgm:t>
    </dgm:pt>
    <dgm:pt modelId="{11D190C6-AF52-45CD-8C6F-CC8517374812}" type="pres">
      <dgm:prSet presAssocID="{8B69752F-941B-49AD-A13F-F836F98C946E}" presName="vertOne" presStyleCnt="0"/>
      <dgm:spPr/>
      <dgm:t>
        <a:bodyPr/>
        <a:lstStyle/>
        <a:p/>
      </dgm:t>
    </dgm:pt>
    <dgm:pt modelId="{D0A89300-5CB8-4D2A-A6D1-EEDDA31D4807}" type="pres">
      <dgm:prSet presAssocID="{8B69752F-941B-49AD-A13F-F836F98C946E}" presName="txOne" presStyleLbl="node0" presStyleIdx="0" presStyleCnt="1" custScaleY="16287" custLinFactNeighborX="0" custLinFactNeighborY="-46487">
        <dgm:presLayoutVars>
          <dgm:chPref val="3"/>
        </dgm:presLayoutVars>
      </dgm:prSet>
      <dgm:spPr/>
      <dgm:t>
        <a:bodyPr/>
        <a:lstStyle/>
        <a:p>
          <a:endParaRPr lang="en-US"/>
        </a:p>
      </dgm:t>
    </dgm:pt>
    <dgm:pt modelId="{411E003D-972A-44FC-AEFD-219FC639209E}" type="pres">
      <dgm:prSet presAssocID="{8B69752F-941B-49AD-A13F-F836F98C946E}" presName="parTransOne" presStyleCnt="0"/>
      <dgm:spPr/>
      <dgm:t>
        <a:bodyPr/>
        <a:lstStyle/>
        <a:p/>
      </dgm:t>
    </dgm:pt>
    <dgm:pt modelId="{8E456979-2634-40C6-B8FD-F047127DE57F}" type="pres">
      <dgm:prSet presAssocID="{8B69752F-941B-49AD-A13F-F836F98C946E}" presName="horzOne" presStyleCnt="0"/>
      <dgm:spPr/>
      <dgm:t>
        <a:bodyPr/>
        <a:lstStyle/>
        <a:p/>
      </dgm:t>
    </dgm:pt>
    <dgm:pt modelId="{59997B83-5BB0-45E1-9A1C-8B8008C6D878}" type="pres">
      <dgm:prSet presAssocID="{0A65768E-6AA2-4CD0-BA7A-0810C4B40961}" presName="vertTwo" presStyleCnt="0"/>
      <dgm:spPr/>
      <dgm:t>
        <a:bodyPr/>
        <a:lstStyle/>
        <a:p/>
      </dgm:t>
    </dgm:pt>
    <dgm:pt modelId="{4FFC82A4-4EF2-4CE0-B313-8AA5C064AA84}" type="pres">
      <dgm:prSet presAssocID="{0A65768E-6AA2-4CD0-BA7A-0810C4B40961}" presName="txTwo" presStyleLbl="node2" presStyleIdx="0" presStyleCnt="6" custScaleY="68472" custLinFactNeighborY="-4791">
        <dgm:presLayoutVars>
          <dgm:chPref val="3"/>
        </dgm:presLayoutVars>
      </dgm:prSet>
      <dgm:spPr/>
      <dgm:t>
        <a:bodyPr/>
        <a:lstStyle/>
        <a:p>
          <a:endParaRPr lang="en-US"/>
        </a:p>
      </dgm:t>
    </dgm:pt>
    <dgm:pt modelId="{630F99A9-6433-4E9A-8C14-8A90B86156D9}" type="pres">
      <dgm:prSet presAssocID="{0A65768E-6AA2-4CD0-BA7A-0810C4B40961}" presName="horzTwo" presStyleCnt="0"/>
      <dgm:spPr/>
      <dgm:t>
        <a:bodyPr/>
        <a:lstStyle/>
        <a:p/>
      </dgm:t>
    </dgm:pt>
    <dgm:pt modelId="{F43E7754-E860-499A-AE5D-08BF8D5791FF}" type="pres">
      <dgm:prSet presAssocID="{88EA0C9F-1C38-49A3-949B-54FC89AEF9DF}" presName="sibSpaceTwo" presStyleCnt="0"/>
      <dgm:spPr/>
      <dgm:t>
        <a:bodyPr/>
        <a:lstStyle/>
        <a:p/>
      </dgm:t>
    </dgm:pt>
    <dgm:pt modelId="{4E98F9AD-F586-4FC9-BD5E-45FBB2674461}" type="pres">
      <dgm:prSet presAssocID="{58B5E01A-1F81-4C86-AD38-787AC8D43E46}" presName="vertTwo" presStyleCnt="0"/>
      <dgm:spPr/>
      <dgm:t>
        <a:bodyPr/>
        <a:lstStyle/>
        <a:p/>
      </dgm:t>
    </dgm:pt>
    <dgm:pt modelId="{C85EDD75-2F30-454E-8D51-E25A1C54FC76}" type="pres">
      <dgm:prSet presAssocID="{58B5E01A-1F81-4C86-AD38-787AC8D43E46}" presName="txTwo" presStyleLbl="node2" presStyleIdx="1" presStyleCnt="6" custScaleY="68472" custLinFactNeighborY="-4791">
        <dgm:presLayoutVars>
          <dgm:chPref val="3"/>
        </dgm:presLayoutVars>
      </dgm:prSet>
      <dgm:spPr/>
      <dgm:t>
        <a:bodyPr/>
        <a:lstStyle/>
        <a:p>
          <a:endParaRPr lang="en-US"/>
        </a:p>
      </dgm:t>
    </dgm:pt>
    <dgm:pt modelId="{FB9337B1-B92D-424A-9137-6B72390C6AFA}" type="pres">
      <dgm:prSet presAssocID="{58B5E01A-1F81-4C86-AD38-787AC8D43E46}" presName="horzTwo" presStyleCnt="0"/>
      <dgm:spPr/>
      <dgm:t>
        <a:bodyPr/>
        <a:lstStyle/>
        <a:p/>
      </dgm:t>
    </dgm:pt>
    <dgm:pt modelId="{4D0FDEC7-ACDE-43EF-A35C-199640334558}" type="pres">
      <dgm:prSet presAssocID="{07045112-4341-425E-90B3-9A1134C0FA9A}" presName="sibSpaceTwo" presStyleCnt="0"/>
      <dgm:spPr/>
      <dgm:t>
        <a:bodyPr/>
        <a:lstStyle/>
        <a:p/>
      </dgm:t>
    </dgm:pt>
    <dgm:pt modelId="{C4D43DBF-3AC5-4EF0-8D6A-809140D2E2D5}" type="pres">
      <dgm:prSet presAssocID="{BAD2F045-2A6F-475E-8BB4-198112AEFFE9}" presName="vertTwo" presStyleCnt="0"/>
      <dgm:spPr/>
      <dgm:t>
        <a:bodyPr/>
        <a:lstStyle/>
        <a:p/>
      </dgm:t>
    </dgm:pt>
    <dgm:pt modelId="{4CCF556D-34D1-44E6-88D9-C8AE316BC297}" type="pres">
      <dgm:prSet presAssocID="{BAD2F045-2A6F-475E-8BB4-198112AEFFE9}" presName="txTwo" presStyleLbl="node2" presStyleIdx="2" presStyleCnt="6" custScaleY="68472" custLinFactNeighborY="-4791">
        <dgm:presLayoutVars>
          <dgm:chPref val="3"/>
        </dgm:presLayoutVars>
      </dgm:prSet>
      <dgm:spPr/>
      <dgm:t>
        <a:bodyPr/>
        <a:lstStyle/>
        <a:p>
          <a:endParaRPr lang="en-US"/>
        </a:p>
      </dgm:t>
    </dgm:pt>
    <dgm:pt modelId="{77165CA3-FDC1-4F9F-927F-91B7FF1A197A}" type="pres">
      <dgm:prSet presAssocID="{BAD2F045-2A6F-475E-8BB4-198112AEFFE9}" presName="horzTwo" presStyleCnt="0"/>
      <dgm:spPr/>
      <dgm:t>
        <a:bodyPr/>
        <a:lstStyle/>
        <a:p/>
      </dgm:t>
    </dgm:pt>
    <dgm:pt modelId="{B6543500-C8C9-4180-B89E-4DED1816DFBE}" type="pres">
      <dgm:prSet presAssocID="{F709B895-FB50-468D-9F89-235D9AA0D376}" presName="sibSpaceTwo" presStyleCnt="0"/>
      <dgm:spPr/>
      <dgm:t>
        <a:bodyPr/>
        <a:lstStyle/>
        <a:p/>
      </dgm:t>
    </dgm:pt>
    <dgm:pt modelId="{282CE4AA-7C4D-4E28-935C-C250DBF0DD91}" type="pres">
      <dgm:prSet presAssocID="{865D66DA-93C9-42F8-8195-B329001619AD}" presName="vertTwo" presStyleCnt="0"/>
      <dgm:spPr/>
      <dgm:t>
        <a:bodyPr/>
        <a:lstStyle/>
        <a:p/>
      </dgm:t>
    </dgm:pt>
    <dgm:pt modelId="{42DD5EDF-8EC6-453D-8DB0-25D887BE35F1}" type="pres">
      <dgm:prSet presAssocID="{865D66DA-93C9-42F8-8195-B329001619AD}" presName="txTwo" presStyleLbl="node2" presStyleIdx="3" presStyleCnt="6" custScaleY="68472" custLinFactNeighborY="-4791">
        <dgm:presLayoutVars>
          <dgm:chPref val="3"/>
        </dgm:presLayoutVars>
      </dgm:prSet>
      <dgm:spPr/>
      <dgm:t>
        <a:bodyPr/>
        <a:lstStyle/>
        <a:p>
          <a:endParaRPr lang="en-US"/>
        </a:p>
      </dgm:t>
    </dgm:pt>
    <dgm:pt modelId="{C5496E98-A812-4F1F-A71A-CE9ECD714E49}" type="pres">
      <dgm:prSet presAssocID="{865D66DA-93C9-42F8-8195-B329001619AD}" presName="horzTwo" presStyleCnt="0"/>
      <dgm:spPr/>
      <dgm:t>
        <a:bodyPr/>
        <a:lstStyle/>
        <a:p/>
      </dgm:t>
    </dgm:pt>
    <dgm:pt modelId="{5B628EF6-05DD-45E5-81B0-9F50B2387ADC}" type="pres">
      <dgm:prSet presAssocID="{8E0D2FFA-C1F2-48A9-BD41-34D436FD5CDC}" presName="sibSpaceTwo" presStyleCnt="0"/>
      <dgm:spPr/>
      <dgm:t>
        <a:bodyPr/>
        <a:lstStyle/>
        <a:p/>
      </dgm:t>
    </dgm:pt>
    <dgm:pt modelId="{F2BA9AE8-3D89-4E1E-B2BE-837D6570EA50}" type="pres">
      <dgm:prSet presAssocID="{1B485EAA-8500-4385-9BA5-0BCFD471E0EF}" presName="vertTwo" presStyleCnt="0"/>
      <dgm:spPr/>
      <dgm:t>
        <a:bodyPr/>
        <a:lstStyle/>
        <a:p/>
      </dgm:t>
    </dgm:pt>
    <dgm:pt modelId="{ABC28904-55C7-40FA-A96E-6B7FCD3B5B88}" type="pres">
      <dgm:prSet presAssocID="{1B485EAA-8500-4385-9BA5-0BCFD471E0EF}" presName="txTwo" presStyleLbl="node2" presStyleIdx="4" presStyleCnt="6" custScaleY="68472" custLinFactNeighborY="-4791">
        <dgm:presLayoutVars>
          <dgm:chPref val="3"/>
        </dgm:presLayoutVars>
      </dgm:prSet>
      <dgm:spPr/>
      <dgm:t>
        <a:bodyPr/>
        <a:lstStyle/>
        <a:p>
          <a:endParaRPr lang="en-US"/>
        </a:p>
      </dgm:t>
    </dgm:pt>
    <dgm:pt modelId="{BBF30EB4-57BF-49D7-8E06-248D1B221CD6}" type="pres">
      <dgm:prSet presAssocID="{1B485EAA-8500-4385-9BA5-0BCFD471E0EF}" presName="horzTwo" presStyleCnt="0"/>
      <dgm:spPr/>
      <dgm:t>
        <a:bodyPr/>
        <a:lstStyle/>
        <a:p/>
      </dgm:t>
    </dgm:pt>
    <dgm:pt modelId="{5EA456AB-527D-434F-9446-632354A4F53A}" type="pres">
      <dgm:prSet presAssocID="{774E4A06-EE62-4616-A199-2061F8348D48}" presName="sibSpaceTwo" presStyleCnt="0"/>
      <dgm:spPr/>
      <dgm:t>
        <a:bodyPr/>
        <a:lstStyle/>
        <a:p/>
      </dgm:t>
    </dgm:pt>
    <dgm:pt modelId="{C56BEB26-85C7-4E80-8372-306D2F9F3F05}" type="pres">
      <dgm:prSet presAssocID="{2CE09D51-F667-43CE-A838-FC885B1885D3}" presName="vertTwo" presStyleCnt="0"/>
      <dgm:spPr/>
      <dgm:t>
        <a:bodyPr/>
        <a:lstStyle/>
        <a:p/>
      </dgm:t>
    </dgm:pt>
    <dgm:pt modelId="{2BB0CFC9-E053-448A-9DBE-87EC5AF8E735}" type="pres">
      <dgm:prSet presAssocID="{2CE09D51-F667-43CE-A838-FC885B1885D3}" presName="txTwo" presStyleLbl="node2" presStyleIdx="5" presStyleCnt="6" custScaleY="68472" custLinFactNeighborY="-4791">
        <dgm:presLayoutVars>
          <dgm:chPref val="3"/>
        </dgm:presLayoutVars>
      </dgm:prSet>
      <dgm:spPr/>
      <dgm:t>
        <a:bodyPr/>
        <a:lstStyle/>
        <a:p>
          <a:endParaRPr lang="en-US"/>
        </a:p>
      </dgm:t>
    </dgm:pt>
    <dgm:pt modelId="{CB18C263-7B4B-469A-B01D-B4DC0F26E37E}" type="pres">
      <dgm:prSet presAssocID="{2CE09D51-F667-43CE-A838-FC885B1885D3}" presName="horzTwo" presStyleCnt="0"/>
      <dgm:spPr/>
      <dgm:t>
        <a:bodyPr/>
        <a:lstStyle/>
        <a:p/>
      </dgm:t>
    </dgm:pt>
  </dgm:ptLst>
  <dgm:cxnLst>
    <dgm:cxn modelId="{C219FD36-0CED-4399-9D10-6E9699620998}" srcId="{4D16F4E8-A1E2-44E3-B766-508F2CED38A4}" destId="{8B69752F-941B-49AD-A13F-F836F98C946E}" srcOrd="0" destOrd="0" parTransId="{CCAAD243-564C-4DDF-9096-7E4254D03C74}" sibTransId="{1C2A51C4-F508-4BC7-B955-A758215A9005}"/>
    <dgm:cxn modelId="{A3882C1B-EF75-4FEB-937D-4E27559B50A3}" srcId="{8B69752F-941B-49AD-A13F-F836F98C946E}" destId="{0A65768E-6AA2-4CD0-BA7A-0810C4B40961}" srcOrd="0" destOrd="0" parTransId="{58876731-C5B9-4711-9083-528070DA7ECD}" sibTransId="{88EA0C9F-1C38-49A3-949B-54FC89AEF9DF}"/>
    <dgm:cxn modelId="{B5259B40-19A8-46C2-A177-A7292AC08D0A}" srcId="{8B69752F-941B-49AD-A13F-F836F98C946E}" destId="{58B5E01A-1F81-4C86-AD38-787AC8D43E46}" srcOrd="1" destOrd="0" parTransId="{EA4FB66D-2160-499A-8E02-DF87ABEC9E45}" sibTransId="{07045112-4341-425E-90B3-9A1134C0FA9A}"/>
    <dgm:cxn modelId="{4442DEB2-3095-4EE8-939F-9B307353E63F}" srcId="{8B69752F-941B-49AD-A13F-F836F98C946E}" destId="{BAD2F045-2A6F-475E-8BB4-198112AEFFE9}" srcOrd="2" destOrd="0" parTransId="{C6887115-2E63-4959-84FF-F82AB40B8B15}" sibTransId="{F709B895-FB50-468D-9F89-235D9AA0D376}"/>
    <dgm:cxn modelId="{87127862-E9F5-4D30-8453-D3886E09B81E}" srcId="{8B69752F-941B-49AD-A13F-F836F98C946E}" destId="{865D66DA-93C9-42F8-8195-B329001619AD}" srcOrd="3" destOrd="0" parTransId="{047DAED8-A27B-41D6-8C93-97D6141695A5}" sibTransId="{8E0D2FFA-C1F2-48A9-BD41-34D436FD5CDC}"/>
    <dgm:cxn modelId="{8FBC8854-F201-4968-9ACB-355A66E9A7C4}" srcId="{8B69752F-941B-49AD-A13F-F836F98C946E}" destId="{1B485EAA-8500-4385-9BA5-0BCFD471E0EF}" srcOrd="4" destOrd="0" parTransId="{BAF5666F-B272-4864-A36D-25AB778D3D76}" sibTransId="{774E4A06-EE62-4616-A199-2061F8348D48}"/>
    <dgm:cxn modelId="{6190C45C-5C61-4C8D-8F18-8E278D65318A}" srcId="{8B69752F-941B-49AD-A13F-F836F98C946E}" destId="{2CE09D51-F667-43CE-A838-FC885B1885D3}" srcOrd="5" destOrd="0" parTransId="{7E900DCD-1F85-4510-BEBB-19DFB422FBEB}" sibTransId="{1641A2CA-3423-43EF-BFA6-3C344C4BF201}"/>
    <dgm:cxn modelId="{7D044677-4352-4FB9-B775-35F6CEE7FF37}" type="presOf" srcId="{4D16F4E8-A1E2-44E3-B766-508F2CED38A4}" destId="{527B8F9B-6785-4177-9F25-516F3A892578}" srcOrd="0" destOrd="0" presId="urn:microsoft.com/office/officeart/2005/8/layout/hierarchy4"/>
    <dgm:cxn modelId="{5AE1CF10-D073-4A24-9DE1-0DE443DE1D4B}" type="presParOf" srcId="{527B8F9B-6785-4177-9F25-516F3A892578}" destId="{11D190C6-AF52-45CD-8C6F-CC8517374812}" srcOrd="0" destOrd="0" presId="urn:microsoft.com/office/officeart/2005/8/layout/hierarchy4"/>
    <dgm:cxn modelId="{87AA68D6-9B3A-458E-8041-DB86918D4AA3}" type="presParOf" srcId="{11D190C6-AF52-45CD-8C6F-CC8517374812}" destId="{D0A89300-5CB8-4D2A-A6D1-EEDDA31D4807}" srcOrd="0" destOrd="0" presId="urn:microsoft.com/office/officeart/2005/8/layout/hierarchy4"/>
    <dgm:cxn modelId="{FF306DE9-6243-40A6-B765-965022307CBC}" type="presOf" srcId="{8B69752F-941B-49AD-A13F-F836F98C946E}" destId="{D0A89300-5CB8-4D2A-A6D1-EEDDA31D4807}" srcOrd="0" destOrd="0" presId="urn:microsoft.com/office/officeart/2005/8/layout/hierarchy4"/>
    <dgm:cxn modelId="{F2E46CCB-68DA-49FA-B0E8-9B690E97D715}" type="presParOf" srcId="{11D190C6-AF52-45CD-8C6F-CC8517374812}" destId="{411E003D-972A-44FC-AEFD-219FC639209E}" srcOrd="1" destOrd="0" presId="urn:microsoft.com/office/officeart/2005/8/layout/hierarchy4"/>
    <dgm:cxn modelId="{EB394C54-3667-421E-80D4-158F473CD21C}" type="presParOf" srcId="{11D190C6-AF52-45CD-8C6F-CC8517374812}" destId="{8E456979-2634-40C6-B8FD-F047127DE57F}" srcOrd="2" destOrd="0" presId="urn:microsoft.com/office/officeart/2005/8/layout/hierarchy4"/>
    <dgm:cxn modelId="{6C051F32-066F-4857-BE90-F6F90E5CCF61}" type="presParOf" srcId="{8E456979-2634-40C6-B8FD-F047127DE57F}" destId="{59997B83-5BB0-45E1-9A1C-8B8008C6D878}" srcOrd="0" destOrd="0" presId="urn:microsoft.com/office/officeart/2005/8/layout/hierarchy4"/>
    <dgm:cxn modelId="{0834E198-52AB-41CC-AC07-32CB051A60B1}" type="presParOf" srcId="{59997B83-5BB0-45E1-9A1C-8B8008C6D878}" destId="{4FFC82A4-4EF2-4CE0-B313-8AA5C064AA84}" srcOrd="0" destOrd="0" presId="urn:microsoft.com/office/officeart/2005/8/layout/hierarchy4"/>
    <dgm:cxn modelId="{4408592F-E146-475A-B1EA-D89D6C9E461A}" type="presOf" srcId="{0A65768E-6AA2-4CD0-BA7A-0810C4B40961}" destId="{4FFC82A4-4EF2-4CE0-B313-8AA5C064AA84}" srcOrd="0" destOrd="0" presId="urn:microsoft.com/office/officeart/2005/8/layout/hierarchy4"/>
    <dgm:cxn modelId="{DCD8B19D-7048-48B3-821F-713CFF33FDEC}" type="presParOf" srcId="{59997B83-5BB0-45E1-9A1C-8B8008C6D878}" destId="{630F99A9-6433-4E9A-8C14-8A90B86156D9}" srcOrd="1" destOrd="0" presId="urn:microsoft.com/office/officeart/2005/8/layout/hierarchy4"/>
    <dgm:cxn modelId="{729076D3-BF62-4F4B-9D54-AECCD37EEF37}" type="presParOf" srcId="{8E456979-2634-40C6-B8FD-F047127DE57F}" destId="{F43E7754-E860-499A-AE5D-08BF8D5791FF}" srcOrd="1" destOrd="0" presId="urn:microsoft.com/office/officeart/2005/8/layout/hierarchy4"/>
    <dgm:cxn modelId="{A5C7AE9B-FB0A-47F7-A19E-FC09515E9024}" type="presParOf" srcId="{8E456979-2634-40C6-B8FD-F047127DE57F}" destId="{4E98F9AD-F586-4FC9-BD5E-45FBB2674461}" srcOrd="2" destOrd="0" presId="urn:microsoft.com/office/officeart/2005/8/layout/hierarchy4"/>
    <dgm:cxn modelId="{23C8FB22-2C9C-4FC6-9754-29BB37D58689}" type="presParOf" srcId="{4E98F9AD-F586-4FC9-BD5E-45FBB2674461}" destId="{C85EDD75-2F30-454E-8D51-E25A1C54FC76}" srcOrd="0" destOrd="0" presId="urn:microsoft.com/office/officeart/2005/8/layout/hierarchy4"/>
    <dgm:cxn modelId="{F4F62F36-3AE1-41A4-B8E9-E3F7CA33C1F5}" type="presOf" srcId="{58B5E01A-1F81-4C86-AD38-787AC8D43E46}" destId="{C85EDD75-2F30-454E-8D51-E25A1C54FC76}" srcOrd="0" destOrd="0" presId="urn:microsoft.com/office/officeart/2005/8/layout/hierarchy4"/>
    <dgm:cxn modelId="{CAFF1A4E-7EBB-427B-A08E-5333CD875610}" type="presParOf" srcId="{4E98F9AD-F586-4FC9-BD5E-45FBB2674461}" destId="{FB9337B1-B92D-424A-9137-6B72390C6AFA}" srcOrd="1" destOrd="0" presId="urn:microsoft.com/office/officeart/2005/8/layout/hierarchy4"/>
    <dgm:cxn modelId="{22362B42-64E2-4DF4-A211-36E2B591EBDF}" type="presParOf" srcId="{8E456979-2634-40C6-B8FD-F047127DE57F}" destId="{4D0FDEC7-ACDE-43EF-A35C-199640334558}" srcOrd="3" destOrd="0" presId="urn:microsoft.com/office/officeart/2005/8/layout/hierarchy4"/>
    <dgm:cxn modelId="{5547BF4C-D410-468D-BFCC-D0E901939ED6}" type="presParOf" srcId="{8E456979-2634-40C6-B8FD-F047127DE57F}" destId="{C4D43DBF-3AC5-4EF0-8D6A-809140D2E2D5}" srcOrd="4" destOrd="0" presId="urn:microsoft.com/office/officeart/2005/8/layout/hierarchy4"/>
    <dgm:cxn modelId="{C80A6475-5AB7-44E8-BF53-3E077476F60E}" type="presParOf" srcId="{C4D43DBF-3AC5-4EF0-8D6A-809140D2E2D5}" destId="{4CCF556D-34D1-44E6-88D9-C8AE316BC297}" srcOrd="0" destOrd="0" presId="urn:microsoft.com/office/officeart/2005/8/layout/hierarchy4"/>
    <dgm:cxn modelId="{1F582FAA-6CFD-469B-8640-3ABC32BB38F8}" type="presOf" srcId="{BAD2F045-2A6F-475E-8BB4-198112AEFFE9}" destId="{4CCF556D-34D1-44E6-88D9-C8AE316BC297}" srcOrd="0" destOrd="0" presId="urn:microsoft.com/office/officeart/2005/8/layout/hierarchy4"/>
    <dgm:cxn modelId="{91919CD6-78E4-4680-A711-1CA9529FD2BA}" type="presParOf" srcId="{C4D43DBF-3AC5-4EF0-8D6A-809140D2E2D5}" destId="{77165CA3-FDC1-4F9F-927F-91B7FF1A197A}" srcOrd="1" destOrd="0" presId="urn:microsoft.com/office/officeart/2005/8/layout/hierarchy4"/>
    <dgm:cxn modelId="{5023AC8E-9C5B-45FD-A15B-6AF04DED7D32}" type="presParOf" srcId="{8E456979-2634-40C6-B8FD-F047127DE57F}" destId="{B6543500-C8C9-4180-B89E-4DED1816DFBE}" srcOrd="5" destOrd="0" presId="urn:microsoft.com/office/officeart/2005/8/layout/hierarchy4"/>
    <dgm:cxn modelId="{74E853B7-B867-4B34-B8BE-EB0135CEDCAD}" type="presParOf" srcId="{8E456979-2634-40C6-B8FD-F047127DE57F}" destId="{282CE4AA-7C4D-4E28-935C-C250DBF0DD91}" srcOrd="6" destOrd="0" presId="urn:microsoft.com/office/officeart/2005/8/layout/hierarchy4"/>
    <dgm:cxn modelId="{5DEA5BD0-0B4F-4DD4-82AC-4B447F303604}" type="presParOf" srcId="{282CE4AA-7C4D-4E28-935C-C250DBF0DD91}" destId="{42DD5EDF-8EC6-453D-8DB0-25D887BE35F1}" srcOrd="0" destOrd="0" presId="urn:microsoft.com/office/officeart/2005/8/layout/hierarchy4"/>
    <dgm:cxn modelId="{D36E24BA-D8AC-4CE2-BD62-B393D6BFD8DC}" type="presOf" srcId="{865D66DA-93C9-42F8-8195-B329001619AD}" destId="{42DD5EDF-8EC6-453D-8DB0-25D887BE35F1}" srcOrd="0" destOrd="0" presId="urn:microsoft.com/office/officeart/2005/8/layout/hierarchy4"/>
    <dgm:cxn modelId="{995625D3-A652-4B69-BDC5-7916C195D363}" type="presParOf" srcId="{282CE4AA-7C4D-4E28-935C-C250DBF0DD91}" destId="{C5496E98-A812-4F1F-A71A-CE9ECD714E49}" srcOrd="1" destOrd="0" presId="urn:microsoft.com/office/officeart/2005/8/layout/hierarchy4"/>
    <dgm:cxn modelId="{39DCDD2A-F125-476D-B5C5-ECC5B7F5A69C}" type="presParOf" srcId="{8E456979-2634-40C6-B8FD-F047127DE57F}" destId="{5B628EF6-05DD-45E5-81B0-9F50B2387ADC}" srcOrd="7" destOrd="0" presId="urn:microsoft.com/office/officeart/2005/8/layout/hierarchy4"/>
    <dgm:cxn modelId="{238BCE90-DBA9-4527-856E-A9EBC1800F50}" type="presParOf" srcId="{8E456979-2634-40C6-B8FD-F047127DE57F}" destId="{F2BA9AE8-3D89-4E1E-B2BE-837D6570EA50}" srcOrd="8" destOrd="0" presId="urn:microsoft.com/office/officeart/2005/8/layout/hierarchy4"/>
    <dgm:cxn modelId="{DA150526-9F68-4B50-958B-E1A9ABBF9277}" type="presParOf" srcId="{F2BA9AE8-3D89-4E1E-B2BE-837D6570EA50}" destId="{ABC28904-55C7-40FA-A96E-6B7FCD3B5B88}" srcOrd="0" destOrd="0" presId="urn:microsoft.com/office/officeart/2005/8/layout/hierarchy4"/>
    <dgm:cxn modelId="{D7310E5B-0BA6-4F0F-9372-4976FDA2CFCF}" type="presOf" srcId="{1B485EAA-8500-4385-9BA5-0BCFD471E0EF}" destId="{ABC28904-55C7-40FA-A96E-6B7FCD3B5B88}" srcOrd="0" destOrd="0" presId="urn:microsoft.com/office/officeart/2005/8/layout/hierarchy4"/>
    <dgm:cxn modelId="{FDC9D9A7-29E2-49AC-B7A5-E3E2AE028A05}" type="presParOf" srcId="{F2BA9AE8-3D89-4E1E-B2BE-837D6570EA50}" destId="{BBF30EB4-57BF-49D7-8E06-248D1B221CD6}" srcOrd="1" destOrd="0" presId="urn:microsoft.com/office/officeart/2005/8/layout/hierarchy4"/>
    <dgm:cxn modelId="{6A7DF59E-D1D6-4CFC-A7E9-EB2F16C473F3}" type="presParOf" srcId="{8E456979-2634-40C6-B8FD-F047127DE57F}" destId="{5EA456AB-527D-434F-9446-632354A4F53A}" srcOrd="9" destOrd="0" presId="urn:microsoft.com/office/officeart/2005/8/layout/hierarchy4"/>
    <dgm:cxn modelId="{B9F21B1B-3B16-4E8E-B444-A9AB6D9330DC}" type="presParOf" srcId="{8E456979-2634-40C6-B8FD-F047127DE57F}" destId="{C56BEB26-85C7-4E80-8372-306D2F9F3F05}" srcOrd="10" destOrd="0" presId="urn:microsoft.com/office/officeart/2005/8/layout/hierarchy4"/>
    <dgm:cxn modelId="{1D9908DB-3FD8-438E-87A3-7313B4CA3F5A}" type="presParOf" srcId="{C56BEB26-85C7-4E80-8372-306D2F9F3F05}" destId="{2BB0CFC9-E053-448A-9DBE-87EC5AF8E735}" srcOrd="0" destOrd="0" presId="urn:microsoft.com/office/officeart/2005/8/layout/hierarchy4"/>
    <dgm:cxn modelId="{633426D1-B173-4D82-96D9-A004EC9C6E40}" type="presOf" srcId="{2CE09D51-F667-43CE-A838-FC885B1885D3}" destId="{2BB0CFC9-E053-448A-9DBE-87EC5AF8E735}" srcOrd="0" destOrd="0" presId="urn:microsoft.com/office/officeart/2005/8/layout/hierarchy4"/>
    <dgm:cxn modelId="{FDB116E3-2EC0-4C56-9F5F-9EA4EA579C1C}" type="presParOf" srcId="{C56BEB26-85C7-4E80-8372-306D2F9F3F05}" destId="{CB18C263-7B4B-469A-B01D-B4DC0F26E37E}" srcOrd="1" destOrd="0" presId="urn:microsoft.com/office/officeart/2005/8/layout/hierarchy4"/>
  </dgm:cxnLst>
  <dgm:bg/>
  <dgm:whole/>
  <dgm:extLst>
    <a:ext uri="http://schemas.microsoft.com/office/drawing/2008/diagram">
      <dsp:dataModelExt xmlns:dsp="http://schemas.microsoft.com/office/drawing/2008/diagram" minVer="http://schemas.openxmlformats.org/drawingml/2006/diagram" relId="rId7"/>
    </a:ext>
  </dgm:extLst>
</dgm:dataModel>
</file>

<file path=ppt/diagrams/data2.xml><?xml version="1.0" encoding="utf-8"?>
<dgm:dataModel xmlns:dgm="http://schemas.openxmlformats.org/drawingml/2006/diagram" xmlns:a="http://schemas.openxmlformats.org/drawingml/2006/main">
  <dgm:ptLst>
    <dgm:pt modelId="{12A5CE68-DCEF-43CC-B924-5A519C073549}" type="doc">
      <dgm:prSet loTypeId="urn:microsoft.com/office/officeart/2005/8/layout/hierarchy3" loCatId="hierarchy" qsTypeId="urn:microsoft.com/office/officeart/2005/8/quickstyle/3d1" qsCatId="3D" csTypeId="urn:microsoft.com/office/officeart/2005/8/colors/colorful4" csCatId="colorful" phldr="1"/>
      <dgm:spPr/>
      <dgm:t>
        <a:bodyPr/>
        <a:lstStyle/>
        <a:p>
          <a:endParaRPr lang="en-US"/>
        </a:p>
      </dgm:t>
    </dgm:pt>
    <dgm:pt modelId="{E1A85D21-334B-4CC6-B0C4-9965D4BF2E99}" cxnId="{534A37EE-2E55-43F5-9EEC-977621F963BA}" type="parTrans">
      <dgm:prSet/>
      <dgm:spPr/>
      <dgm:t>
        <a:bodyPr/>
        <a:lstStyle/>
        <a:p>
          <a:endParaRPr lang="en-US"/>
        </a:p>
      </dgm:t>
    </dgm:pt>
    <dgm:pt modelId="{413317F5-1168-4EDB-B707-5D802DAB258A}">
      <dgm:prSet custT="1"/>
      <dgm:spPr>
        <a:solidFill>
          <a:srgbClr val="4A7CAA">
            <a:alpha val="75000"/>
          </a:srgbClr>
        </a:solidFill>
        <a:ln>
          <a:solidFill>
            <a:srgbClr val="4A7CAA"/>
          </a:solidFill>
        </a:ln>
        <a:effectLst>
          <a:outerShdw blurRad="50800" dist="38100" dir="2700000" algn="tl" rotWithShape="0">
            <a:prstClr val="black">
              <a:alpha val="40000"/>
            </a:prstClr>
          </a:outerShdw>
        </a:effectLst>
        <a:scene3d>
          <a:camera prst="orthographicFront"/>
          <a:lightRig rig="flat" dir="t"/>
        </a:scene3d>
        <a:sp3d prstMaterial="plastic">
          <a:bevelB w="88900" h="31750" prst="angle"/>
        </a:sp3d>
      </dgm:spPr>
      <dgm:t>
        <a:bodyPr/>
        <a:lstStyle/>
        <a:p>
          <a:pPr rtl="0"/>
          <a:r>
            <a:rPr lang="en-US" sz="2400" b="1" dirty="1" smtClean="0">
              <a:solidFill>
                <a:schemeClr val="bg1"/>
              </a:solidFill>
            </a:rPr>
            <a:t>Serial meetings in the digital age</a:t>
          </a:r>
          <a:endParaRPr lang="en-US" sz="2400">
            <a:solidFill>
              <a:schemeClr val="bg1"/>
            </a:solidFill>
          </a:endParaRPr>
        </a:p>
      </dgm:t>
    </dgm:pt>
    <dgm:pt modelId="{AD96FAE8-9024-45E4-93B3-F2F6F1B13CAD}" cxnId="{9BDB20DE-9212-40ED-A885-F9095259CCCE}" type="parTrans">
      <dgm:prSet/>
      <dgm:spPr>
        <a:ln>
          <a:solidFill>
            <a:schemeClr val="bg1"/>
          </a:solidFill>
        </a:ln>
      </dgm:spPr>
      <dgm:t>
        <a:bodyPr/>
        <a:lstStyle/>
        <a:p>
          <a:endParaRPr lang="en-US"/>
        </a:p>
      </dgm:t>
    </dgm:pt>
    <dgm:pt modelId="{99ADFE30-7E97-4DDC-9200-4B7C951225B9}">
      <dgm:prSet custT="1"/>
      <dgm:spPr>
        <a:noFill/>
        <a:ln>
          <a:solidFill>
            <a:schemeClr val="bg1"/>
          </a:solidFill>
        </a:ln>
        <a:effectLst/>
        <a:scene3d>
          <a:camera prst="orthographicFront"/>
          <a:lightRig rig="flat" dir="t"/>
        </a:scene3d>
        <a:sp3d z="-190500" extrusionH="12700" prstMaterial="plastic"/>
      </dgm:spPr>
      <dgm:t>
        <a:bodyPr/>
        <a:lstStyle/>
        <a:p>
          <a:pPr rtl="0"/>
          <a:r>
            <a:rPr lang="en-US" sz="2000" b="1" dirty="1" smtClean="0">
              <a:solidFill>
                <a:schemeClr val="bg1"/>
              </a:solidFill>
            </a:rPr>
            <a:t>Group e-mails and texts</a:t>
          </a:r>
          <a:endParaRPr lang="en-US" sz="2000" b="1">
            <a:solidFill>
              <a:schemeClr val="bg1"/>
            </a:solidFill>
          </a:endParaRPr>
        </a:p>
      </dgm:t>
    </dgm:pt>
    <dgm:pt modelId="{CF89479E-0FD0-4EA2-B59D-0B9DD66F3DF8}" cxnId="{9BDB20DE-9212-40ED-A885-F9095259CCCE}" type="sibTrans">
      <dgm:prSet/>
      <dgm:spPr/>
      <dgm:t>
        <a:bodyPr/>
        <a:lstStyle/>
        <a:p>
          <a:endParaRPr lang="en-US"/>
        </a:p>
      </dgm:t>
    </dgm:pt>
    <dgm:pt modelId="{A2C2D1F5-29DC-4254-BC4B-D21E0908B07E}" cxnId="{BE6EEB39-389B-4C5E-98D1-CFD7F2C483D3}" type="parTrans">
      <dgm:prSet/>
      <dgm:spPr>
        <a:ln>
          <a:solidFill>
            <a:schemeClr val="bg1"/>
          </a:solidFill>
        </a:ln>
      </dgm:spPr>
      <dgm:t>
        <a:bodyPr/>
        <a:lstStyle/>
        <a:p>
          <a:endParaRPr lang="en-US"/>
        </a:p>
      </dgm:t>
    </dgm:pt>
    <dgm:pt modelId="{20C7390D-5F2E-4230-83C5-66D3316349F5}">
      <dgm:prSet custT="1"/>
      <dgm:spPr>
        <a:noFill/>
        <a:ln>
          <a:solidFill>
            <a:schemeClr val="bg1"/>
          </a:solidFill>
        </a:ln>
        <a:effectLst/>
        <a:scene3d>
          <a:camera prst="orthographicFront"/>
          <a:lightRig rig="flat" dir="t"/>
        </a:scene3d>
        <a:sp3d z="-190500" extrusionH="12700" prstMaterial="plastic"/>
      </dgm:spPr>
      <dgm:t>
        <a:bodyPr/>
        <a:lstStyle/>
        <a:p>
          <a:pPr rtl="0"/>
          <a:r>
            <a:rPr lang="en-US" sz="2000" b="1" dirty="1" smtClean="0">
              <a:solidFill>
                <a:schemeClr val="bg1"/>
              </a:solidFill>
            </a:rPr>
            <a:t>Comment sections </a:t>
          </a:r>
          <a:endParaRPr lang="en-US" sz="2000" b="1">
            <a:solidFill>
              <a:schemeClr val="bg1"/>
            </a:solidFill>
          </a:endParaRPr>
        </a:p>
      </dgm:t>
    </dgm:pt>
    <dgm:pt modelId="{76CCD24C-B5A8-477C-860B-66F7708D66D4}" cxnId="{BE6EEB39-389B-4C5E-98D1-CFD7F2C483D3}" type="sibTrans">
      <dgm:prSet/>
      <dgm:spPr/>
      <dgm:t>
        <a:bodyPr/>
        <a:lstStyle/>
        <a:p>
          <a:endParaRPr lang="en-US"/>
        </a:p>
      </dgm:t>
    </dgm:pt>
    <dgm:pt modelId="{5FE08A16-67FF-41C2-96DF-349AE011FAFF}" cxnId="{2F7BA83E-E61B-4A92-B3D9-E40D6285B767}" type="parTrans">
      <dgm:prSet/>
      <dgm:spPr>
        <a:ln>
          <a:solidFill>
            <a:schemeClr val="bg1"/>
          </a:solidFill>
        </a:ln>
      </dgm:spPr>
      <dgm:t>
        <a:bodyPr/>
        <a:lstStyle/>
        <a:p>
          <a:endParaRPr lang="en-US"/>
        </a:p>
      </dgm:t>
    </dgm:pt>
    <dgm:pt modelId="{0FFE47CF-5042-4E9C-90B0-D46411EE045F}">
      <dgm:prSet/>
      <dgm:spPr>
        <a:noFill/>
        <a:ln>
          <a:solidFill>
            <a:schemeClr val="bg1"/>
          </a:solidFill>
        </a:ln>
        <a:effectLst/>
        <a:scene3d>
          <a:camera prst="orthographicFront"/>
          <a:lightRig rig="flat" dir="t"/>
        </a:scene3d>
        <a:sp3d z="-190500" extrusionH="12700" prstMaterial="plastic"/>
      </dgm:spPr>
      <dgm:t>
        <a:bodyPr/>
        <a:lstStyle/>
        <a:p>
          <a:pPr rtl="0"/>
          <a:r>
            <a:rPr lang="en-US" b="1" dirty="1" smtClean="0">
              <a:solidFill>
                <a:schemeClr val="bg1"/>
              </a:solidFill>
            </a:rPr>
            <a:t>Social Media </a:t>
          </a:r>
        </a:p>
        <a:p>
          <a:pPr rtl="0"/>
          <a:r>
            <a:rPr lang="en-US" b="1" dirty="1" smtClean="0">
              <a:solidFill>
                <a:schemeClr val="bg1"/>
              </a:solidFill>
            </a:rPr>
            <a:t>Twitter, Instagram, Facebook, etc. can result in inadvertent violations</a:t>
          </a:r>
          <a:endParaRPr lang="en-US" b="1">
            <a:solidFill>
              <a:schemeClr val="bg1"/>
            </a:solidFill>
          </a:endParaRPr>
        </a:p>
      </dgm:t>
    </dgm:pt>
    <dgm:pt modelId="{54B2E7B1-7D23-4EFE-91D3-0B0D7541996E}" cxnId="{2F7BA83E-E61B-4A92-B3D9-E40D6285B767}" type="sibTrans">
      <dgm:prSet/>
      <dgm:spPr/>
      <dgm:t>
        <a:bodyPr/>
        <a:lstStyle/>
        <a:p>
          <a:endParaRPr lang="en-US"/>
        </a:p>
      </dgm:t>
    </dgm:pt>
    <dgm:pt modelId="{F8644A89-6C57-4107-A2BC-14A740907CD4}" cxnId="{534A37EE-2E55-43F5-9EEC-977621F963BA}" type="sibTrans">
      <dgm:prSet/>
      <dgm:spPr/>
      <dgm:t>
        <a:bodyPr/>
        <a:lstStyle/>
        <a:p>
          <a:endParaRPr lang="en-US"/>
        </a:p>
      </dgm:t>
    </dgm:pt>
    <dgm:pt modelId="{35086867-07DF-4943-8619-3C5B1F9B28A1}" type="pres">
      <dgm:prSet presAssocID="{12A5CE68-DCEF-43CC-B924-5A519C073549}" presName="diagram" presStyleCnt="0">
        <dgm:presLayoutVars>
          <dgm:chPref val="1"/>
          <dgm:dir/>
          <dgm:animOne val="branch"/>
          <dgm:animLvl val="lvl"/>
          <dgm:resizeHandles/>
        </dgm:presLayoutVars>
      </dgm:prSet>
      <dgm:spPr/>
      <dgm:t>
        <a:bodyPr/>
        <a:lstStyle/>
        <a:p>
          <a:endParaRPr lang="en-US"/>
        </a:p>
      </dgm:t>
    </dgm:pt>
    <dgm:pt modelId="{FDE2CAA1-8C29-4BC3-94BB-A237D099EA2E}" type="pres">
      <dgm:prSet presAssocID="{413317F5-1168-4EDB-B707-5D802DAB258A}" presName="root" presStyleCnt="0"/>
      <dgm:spPr/>
      <dgm:t>
        <a:bodyPr/>
        <a:lstStyle/>
        <a:p/>
      </dgm:t>
    </dgm:pt>
    <dgm:pt modelId="{7DE5FD8B-18AA-478E-BD67-B3918917136F}" type="pres">
      <dgm:prSet presAssocID="{413317F5-1168-4EDB-B707-5D802DAB258A}" presName="rootComposite" presStyleCnt="0"/>
      <dgm:spPr/>
      <dgm:t>
        <a:bodyPr/>
        <a:lstStyle/>
        <a:p/>
      </dgm:t>
    </dgm:pt>
    <dgm:pt modelId="{498F6E98-EA43-4D26-BBC6-61157A609D26}" type="pres">
      <dgm:prSet presAssocID="{413317F5-1168-4EDB-B707-5D802DAB258A}" presName="rootText" presStyleLbl="node1" presStyleIdx="0" presStyleCnt="1" custScaleX="332203" custLinFactNeighborX="-1496" custLinFactNeighborY="-203"/>
      <dgm:spPr/>
      <dgm:t>
        <a:bodyPr/>
        <a:lstStyle/>
        <a:p>
          <a:endParaRPr lang="en-US"/>
        </a:p>
      </dgm:t>
    </dgm:pt>
    <dgm:pt modelId="{213978F2-CB4A-4757-9808-435E588A2036}" type="pres">
      <dgm:prSet presAssocID="{413317F5-1168-4EDB-B707-5D802DAB258A}" presName="rootConnector" presStyleLbl="node1" presStyleIdx="0" presStyleCnt="1"/>
      <dgm:spPr/>
      <dgm:t>
        <a:bodyPr/>
        <a:lstStyle/>
        <a:p>
          <a:endParaRPr lang="en-US"/>
        </a:p>
      </dgm:t>
    </dgm:pt>
    <dgm:pt modelId="{6C0F2C68-8526-40B1-A9E4-8517916975C3}" type="pres">
      <dgm:prSet presAssocID="{413317F5-1168-4EDB-B707-5D802DAB258A}" presName="childShape" presStyleCnt="0"/>
      <dgm:spPr/>
      <dgm:t>
        <a:bodyPr/>
        <a:lstStyle/>
        <a:p/>
      </dgm:t>
    </dgm:pt>
    <dgm:pt modelId="{77BB9E95-FFE2-4F8A-B39B-2625A45F30AA}" type="pres">
      <dgm:prSet presAssocID="{AD96FAE8-9024-45E4-93B3-F2F6F1B13CAD}" presName="Name13" presStyleLbl="parChTrans1D2" presStyleIdx="0" presStyleCnt="3"/>
      <dgm:spPr/>
      <dgm:t>
        <a:bodyPr/>
        <a:lstStyle/>
        <a:p>
          <a:endParaRPr lang="en-US"/>
        </a:p>
      </dgm:t>
    </dgm:pt>
    <dgm:pt modelId="{D8FA5214-9F24-4F2F-A782-8DE329B33754}" type="pres">
      <dgm:prSet presAssocID="{99ADFE30-7E97-4DDC-9200-4B7C951225B9}" presName="childText" presStyleLbl="bgAcc1" presStyleIdx="0" presStyleCnt="3" custScaleX="305911">
        <dgm:presLayoutVars>
          <dgm:bulletEnabled val="1"/>
        </dgm:presLayoutVars>
      </dgm:prSet>
      <dgm:spPr/>
      <dgm:t>
        <a:bodyPr/>
        <a:lstStyle/>
        <a:p>
          <a:endParaRPr lang="en-US"/>
        </a:p>
      </dgm:t>
    </dgm:pt>
    <dgm:pt modelId="{1C94CF5C-6943-4B1B-AAEA-A5B65678452E}" type="pres">
      <dgm:prSet presAssocID="{A2C2D1F5-29DC-4254-BC4B-D21E0908B07E}" presName="Name13" presStyleLbl="parChTrans1D2" presStyleIdx="1" presStyleCnt="3"/>
      <dgm:spPr/>
      <dgm:t>
        <a:bodyPr/>
        <a:lstStyle/>
        <a:p>
          <a:endParaRPr lang="en-US"/>
        </a:p>
      </dgm:t>
    </dgm:pt>
    <dgm:pt modelId="{1C1EB759-742A-461D-BDC6-3458F77C1563}" type="pres">
      <dgm:prSet presAssocID="{20C7390D-5F2E-4230-83C5-66D3316349F5}" presName="childText" presStyleLbl="bgAcc1" presStyleIdx="1" presStyleCnt="3" custScaleX="305911" custLinFactNeighborX="1847" custLinFactNeighborY="-254">
        <dgm:presLayoutVars>
          <dgm:bulletEnabled val="1"/>
        </dgm:presLayoutVars>
      </dgm:prSet>
      <dgm:spPr/>
      <dgm:t>
        <a:bodyPr/>
        <a:lstStyle/>
        <a:p>
          <a:endParaRPr lang="en-US"/>
        </a:p>
      </dgm:t>
    </dgm:pt>
    <dgm:pt modelId="{416E9BCC-7921-4AA4-91AD-FDA6BEEC8660}" type="pres">
      <dgm:prSet presAssocID="{5FE08A16-67FF-41C2-96DF-349AE011FAFF}" presName="Name13" presStyleLbl="parChTrans1D2" presStyleIdx="2" presStyleCnt="3"/>
      <dgm:spPr/>
      <dgm:t>
        <a:bodyPr/>
        <a:lstStyle/>
        <a:p>
          <a:endParaRPr lang="en-US"/>
        </a:p>
      </dgm:t>
    </dgm:pt>
    <dgm:pt modelId="{FDDAEF42-E7EE-4862-BAAB-B7758B712626}" type="pres">
      <dgm:prSet presAssocID="{0FFE47CF-5042-4E9C-90B0-D46411EE045F}" presName="childText" presStyleLbl="bgAcc1" presStyleIdx="2" presStyleCnt="3" custScaleX="305911" custScaleY="154215">
        <dgm:presLayoutVars>
          <dgm:bulletEnabled val="1"/>
        </dgm:presLayoutVars>
      </dgm:prSet>
      <dgm:spPr/>
      <dgm:t>
        <a:bodyPr/>
        <a:lstStyle/>
        <a:p>
          <a:endParaRPr lang="en-US"/>
        </a:p>
      </dgm:t>
    </dgm:pt>
  </dgm:ptLst>
  <dgm:cxnLst>
    <dgm:cxn modelId="{534A37EE-2E55-43F5-9EEC-977621F963BA}" srcId="{12A5CE68-DCEF-43CC-B924-5A519C073549}" destId="{413317F5-1168-4EDB-B707-5D802DAB258A}" srcOrd="0" destOrd="0" parTransId="{E1A85D21-334B-4CC6-B0C4-9965D4BF2E99}" sibTransId="{F8644A89-6C57-4107-A2BC-14A740907CD4}"/>
    <dgm:cxn modelId="{9BDB20DE-9212-40ED-A885-F9095259CCCE}" srcId="{413317F5-1168-4EDB-B707-5D802DAB258A}" destId="{99ADFE30-7E97-4DDC-9200-4B7C951225B9}" srcOrd="0" destOrd="0" parTransId="{AD96FAE8-9024-45E4-93B3-F2F6F1B13CAD}" sibTransId="{CF89479E-0FD0-4EA2-B59D-0B9DD66F3DF8}"/>
    <dgm:cxn modelId="{BE6EEB39-389B-4C5E-98D1-CFD7F2C483D3}" srcId="{413317F5-1168-4EDB-B707-5D802DAB258A}" destId="{20C7390D-5F2E-4230-83C5-66D3316349F5}" srcOrd="1" destOrd="0" parTransId="{A2C2D1F5-29DC-4254-BC4B-D21E0908B07E}" sibTransId="{76CCD24C-B5A8-477C-860B-66F7708D66D4}"/>
    <dgm:cxn modelId="{2F7BA83E-E61B-4A92-B3D9-E40D6285B767}" srcId="{413317F5-1168-4EDB-B707-5D802DAB258A}" destId="{0FFE47CF-5042-4E9C-90B0-D46411EE045F}" srcOrd="2" destOrd="0" parTransId="{5FE08A16-67FF-41C2-96DF-349AE011FAFF}" sibTransId="{54B2E7B1-7D23-4EFE-91D3-0B0D7541996E}"/>
    <dgm:cxn modelId="{E33EE6C2-57FF-49F8-A544-B873DF8758E4}" type="presOf" srcId="{12A5CE68-DCEF-43CC-B924-5A519C073549}" destId="{35086867-07DF-4943-8619-3C5B1F9B28A1}" srcOrd="0" destOrd="0" presId="urn:microsoft.com/office/officeart/2005/8/layout/hierarchy3"/>
    <dgm:cxn modelId="{0ED3EE84-232F-4560-BF96-3452C531FC10}" type="presParOf" srcId="{35086867-07DF-4943-8619-3C5B1F9B28A1}" destId="{FDE2CAA1-8C29-4BC3-94BB-A237D099EA2E}" srcOrd="0" destOrd="0" presId="urn:microsoft.com/office/officeart/2005/8/layout/hierarchy3"/>
    <dgm:cxn modelId="{51D33605-47E5-412D-AA28-AC7645452E87}" type="presParOf" srcId="{FDE2CAA1-8C29-4BC3-94BB-A237D099EA2E}" destId="{7DE5FD8B-18AA-478E-BD67-B3918917136F}" srcOrd="0" destOrd="0" presId="urn:microsoft.com/office/officeart/2005/8/layout/hierarchy3"/>
    <dgm:cxn modelId="{C4B990AE-9002-42C5-B794-A9D345BD6122}" type="presParOf" srcId="{7DE5FD8B-18AA-478E-BD67-B3918917136F}" destId="{498F6E98-EA43-4D26-BBC6-61157A609D26}" srcOrd="0" destOrd="0" presId="urn:microsoft.com/office/officeart/2005/8/layout/hierarchy3"/>
    <dgm:cxn modelId="{DA8CFF6F-203D-42B6-B866-19294DA6E684}" type="presOf" srcId="{413317F5-1168-4EDB-B707-5D802DAB258A}" destId="{498F6E98-EA43-4D26-BBC6-61157A609D26}" srcOrd="0" destOrd="0" presId="urn:microsoft.com/office/officeart/2005/8/layout/hierarchy3"/>
    <dgm:cxn modelId="{56A79317-4508-4ABF-873A-D5A06CA40941}" type="presParOf" srcId="{7DE5FD8B-18AA-478E-BD67-B3918917136F}" destId="{213978F2-CB4A-4757-9808-435E588A2036}" srcOrd="1" destOrd="0" presId="urn:microsoft.com/office/officeart/2005/8/layout/hierarchy3"/>
    <dgm:cxn modelId="{E4860024-9645-4128-90E6-2B6569826D73}" type="presOf" srcId="{413317F5-1168-4EDB-B707-5D802DAB258A}" destId="{213978F2-CB4A-4757-9808-435E588A2036}" srcOrd="1" destOrd="0" presId="urn:microsoft.com/office/officeart/2005/8/layout/hierarchy3"/>
    <dgm:cxn modelId="{3FE82794-876D-4340-B12A-A545C129D051}" type="presParOf" srcId="{FDE2CAA1-8C29-4BC3-94BB-A237D099EA2E}" destId="{6C0F2C68-8526-40B1-A9E4-8517916975C3}" srcOrd="1" destOrd="0" presId="urn:microsoft.com/office/officeart/2005/8/layout/hierarchy3"/>
    <dgm:cxn modelId="{40B184C4-46A8-4C08-B49F-7D50ED60B080}" type="presParOf" srcId="{6C0F2C68-8526-40B1-A9E4-8517916975C3}" destId="{77BB9E95-FFE2-4F8A-B39B-2625A45F30AA}" srcOrd="0" destOrd="0" presId="urn:microsoft.com/office/officeart/2005/8/layout/hierarchy3"/>
    <dgm:cxn modelId="{1D5E9436-B585-4787-8D23-52708BC71BB1}" type="presOf" srcId="{AD96FAE8-9024-45E4-93B3-F2F6F1B13CAD}" destId="{77BB9E95-FFE2-4F8A-B39B-2625A45F30AA}" srcOrd="0" destOrd="0" presId="urn:microsoft.com/office/officeart/2005/8/layout/hierarchy3"/>
    <dgm:cxn modelId="{4A04144D-7A70-45F7-BB93-9BCDABCFD1F8}" type="presParOf" srcId="{6C0F2C68-8526-40B1-A9E4-8517916975C3}" destId="{D8FA5214-9F24-4F2F-A782-8DE329B33754}" srcOrd="1" destOrd="0" presId="urn:microsoft.com/office/officeart/2005/8/layout/hierarchy3"/>
    <dgm:cxn modelId="{C6582D53-25C9-4E72-8FF1-726457A69E9A}" type="presOf" srcId="{99ADFE30-7E97-4DDC-9200-4B7C951225B9}" destId="{D8FA5214-9F24-4F2F-A782-8DE329B33754}" srcOrd="0" destOrd="0" presId="urn:microsoft.com/office/officeart/2005/8/layout/hierarchy3"/>
    <dgm:cxn modelId="{2DDA4C53-713D-47B0-A1A2-C595F3D1C67C}" type="presParOf" srcId="{6C0F2C68-8526-40B1-A9E4-8517916975C3}" destId="{1C94CF5C-6943-4B1B-AAEA-A5B65678452E}" srcOrd="2" destOrd="0" presId="urn:microsoft.com/office/officeart/2005/8/layout/hierarchy3"/>
    <dgm:cxn modelId="{2C6810BB-92E0-48E7-B9A3-6A43B38F6F6F}" type="presOf" srcId="{A2C2D1F5-29DC-4254-BC4B-D21E0908B07E}" destId="{1C94CF5C-6943-4B1B-AAEA-A5B65678452E}" srcOrd="0" destOrd="0" presId="urn:microsoft.com/office/officeart/2005/8/layout/hierarchy3"/>
    <dgm:cxn modelId="{B964DE7F-5307-4F3F-8D2E-CF29F390311A}" type="presParOf" srcId="{6C0F2C68-8526-40B1-A9E4-8517916975C3}" destId="{1C1EB759-742A-461D-BDC6-3458F77C1563}" srcOrd="3" destOrd="0" presId="urn:microsoft.com/office/officeart/2005/8/layout/hierarchy3"/>
    <dgm:cxn modelId="{84868C1E-C03D-4DF2-9799-3538BA40F827}" type="presOf" srcId="{20C7390D-5F2E-4230-83C5-66D3316349F5}" destId="{1C1EB759-742A-461D-BDC6-3458F77C1563}" srcOrd="0" destOrd="0" presId="urn:microsoft.com/office/officeart/2005/8/layout/hierarchy3"/>
    <dgm:cxn modelId="{E4A0E932-9880-454E-9EA7-C4B819861FC4}" type="presParOf" srcId="{6C0F2C68-8526-40B1-A9E4-8517916975C3}" destId="{416E9BCC-7921-4AA4-91AD-FDA6BEEC8660}" srcOrd="4" destOrd="0" presId="urn:microsoft.com/office/officeart/2005/8/layout/hierarchy3"/>
    <dgm:cxn modelId="{7D5A4C85-0D03-41F5-A319-6882A8C5AA58}" type="presOf" srcId="{5FE08A16-67FF-41C2-96DF-349AE011FAFF}" destId="{416E9BCC-7921-4AA4-91AD-FDA6BEEC8660}" srcOrd="0" destOrd="0" presId="urn:microsoft.com/office/officeart/2005/8/layout/hierarchy3"/>
    <dgm:cxn modelId="{304DFCB9-0DA6-41E2-9D16-D235B5FD63A4}" type="presParOf" srcId="{6C0F2C68-8526-40B1-A9E4-8517916975C3}" destId="{FDDAEF42-E7EE-4862-BAAB-B7758B712626}" srcOrd="5" destOrd="0" presId="urn:microsoft.com/office/officeart/2005/8/layout/hierarchy3"/>
    <dgm:cxn modelId="{33955D71-8A98-45B3-8BFA-BA5ED5D4985D}" type="presOf" srcId="{0FFE47CF-5042-4E9C-90B0-D46411EE045F}" destId="{FDDAEF42-E7EE-4862-BAAB-B7758B712626}" srcOrd="0" destOrd="0" presId="urn:microsoft.com/office/officeart/2005/8/layout/hierarchy3"/>
  </dgm:cxnLst>
  <dgm:bg/>
  <dgm:whole/>
  <dgm:extLst>
    <a:ext uri="http://schemas.microsoft.com/office/drawing/2008/diagram">
      <dsp:dataModelExt xmlns:dsp="http://schemas.microsoft.com/office/drawing/2008/diagram" minVer="http://schemas.openxmlformats.org/drawingml/2006/diagram" relId="rId7"/>
    </a:ext>
  </dgm:extLst>
</dgm:dataModel>
</file>

<file path=ppt/diagrams/data3.xml><?xml version="1.0" encoding="utf-8"?>
<dgm:dataModel xmlns:dgm="http://schemas.openxmlformats.org/drawingml/2006/diagram" xmlns:a="http://schemas.openxmlformats.org/drawingml/2006/main">
  <dgm:ptLst>
    <dgm:pt modelId="{0CDADA74-2EED-42CE-8F4B-2701C5526432}" type="doc">
      <dgm:prSet loTypeId="urn:microsoft.com/office/officeart/2005/8/layout/hierarchy2" loCatId="hierarchy" qsTypeId="urn:microsoft.com/office/officeart/2005/8/quickstyle/simple3" qsCatId="simple" csTypeId="urn:microsoft.com/office/officeart/2005/8/colors/colorful3" csCatId="colorful" phldr="1"/>
      <dgm:spPr/>
      <dgm:t>
        <a:bodyPr/>
        <a:lstStyle/>
        <a:p>
          <a:endParaRPr lang="en-US"/>
        </a:p>
      </dgm:t>
    </dgm:pt>
    <dgm:pt modelId="{1CE95F71-BCCA-4539-8179-C843B77191D4}" cxnId="{E4E223A4-EF99-4491-9CBF-5A548446A310}" type="parTrans">
      <dgm:prSet/>
      <dgm:spPr/>
      <dgm:t>
        <a:bodyPr/>
        <a:lstStyle/>
        <a:p>
          <a:endParaRPr lang="en-US" b="0" cap="none" spc="0">
            <a:ln w="0"/>
            <a:solidFill>
              <a:schemeClr val="tx1"/>
            </a:solidFill>
            <a:effectLst>
              <a:outerShdw blurRad="38100" dir="2700000" dist="19050" algn="tl" rotWithShape="0">
                <a:schemeClr val="dk1">
                  <a:alpha val="40000"/>
                </a:schemeClr>
              </a:outerShdw>
            </a:effectLst>
          </a:endParaRPr>
        </a:p>
      </dgm:t>
    </dgm:pt>
    <dgm:pt modelId="{D85D6DA0-B4A7-4E50-8FB9-2B348ABF5463}">
      <dgm:prSet custT="1"/>
      <dgm:spPr>
        <a:solidFill>
          <a:schemeClr val="accent2">
            <a:alpha val="85000"/>
          </a:schemeClr>
        </a:solidFill>
        <a:effectLst>
          <a:outerShdw blurRad="50800" dist="38100" dir="2700000" algn="tl" rotWithShape="0">
            <a:prstClr val="black">
              <a:alpha val="40000"/>
            </a:prstClr>
          </a:outerShdw>
        </a:effectLst>
        <a:scene3d>
          <a:camera prst="orthographicFront"/>
          <a:lightRig rig="flat" dir="t"/>
        </a:scene3d>
        <a:sp3d prstMaterial="dkEdge"/>
      </dgm:spPr>
      <dgm:t>
        <a:bodyPr/>
        <a:lstStyle/>
        <a:p>
          <a:pPr rtl="0"/>
          <a:r>
            <a:rPr lang="en-US" sz="3200" b="1" u="none" cap="none" spc="0" dirty="1" smtClean="0">
              <a:ln w="0"/>
              <a:solidFill>
                <a:schemeClr val="bg1"/>
              </a:solidFill>
              <a:effectLst/>
              <a:latin typeface="Century Gothic" panose="020b0502020202020204" pitchFamily="34" charset="0"/>
            </a:rPr>
            <a:t>DO NOT: </a:t>
          </a:r>
          <a:endParaRPr lang="en-US" sz="3200" b="1" u="none" cap="none" spc="0">
            <a:ln w="0"/>
            <a:solidFill>
              <a:schemeClr val="bg1"/>
            </a:solidFill>
            <a:effectLst/>
            <a:latin typeface="Century Gothic" panose="020b0502020202020204" pitchFamily="34" charset="0"/>
          </a:endParaRPr>
        </a:p>
      </dgm:t>
    </dgm:pt>
    <dgm:pt modelId="{89470372-D223-41F4-97E7-FDD9EE569337}" cxnId="{A7D939FD-63A0-4861-8AE1-E79E571A0326}" type="parTrans">
      <dgm:prSet/>
      <dgm:spPr>
        <a:ln>
          <a:solidFill>
            <a:schemeClr val="bg1"/>
          </a:solidFill>
        </a:ln>
      </dgm:spPr>
      <dgm:t>
        <a:bodyPr/>
        <a:lstStyle/>
        <a:p>
          <a:endParaRPr lang="en-US" b="0" cap="none" spc="0">
            <a:ln w="0"/>
            <a:solidFill>
              <a:schemeClr val="tx1"/>
            </a:solidFill>
            <a:effectLst>
              <a:outerShdw blurRad="38100" dir="2700000" dist="19050" algn="tl" rotWithShape="0">
                <a:schemeClr val="dk1">
                  <a:alpha val="40000"/>
                </a:schemeClr>
              </a:outerShdw>
            </a:effectLst>
          </a:endParaRPr>
        </a:p>
      </dgm:t>
    </dgm:pt>
    <dgm:pt modelId="{ED179C2C-A550-4983-9096-69FADA079B8E}">
      <dgm:prSet/>
      <dgm:spPr>
        <a:noFill/>
        <a:ln w="12700">
          <a:solidFill>
            <a:schemeClr val="bg1"/>
          </a:solidFill>
        </a:ln>
        <a:effectLst/>
        <a:scene3d>
          <a:camera prst="orthographicFront"/>
          <a:lightRig rig="flat" dir="t"/>
        </a:scene3d>
        <a:sp3d prstMaterial="dkEdge"/>
      </dgm:spPr>
      <dgm:t>
        <a:bodyPr lIns="91440" tIns="91440" rIns="91440" bIns="91440"/>
        <a:lstStyle/>
        <a:p>
          <a:pPr rtl="0"/>
          <a:r>
            <a:rPr lang="en-US" b="1" cap="none" spc="0" dirty="1" smtClean="0">
              <a:ln w="0"/>
              <a:solidFill>
                <a:schemeClr val="bg1"/>
              </a:solidFill>
              <a:effectLst/>
              <a:latin typeface="Century Gothic" panose="020b0502020202020204" pitchFamily="34" charset="0"/>
            </a:rPr>
            <a:t>Communicate your position on a pending matter to a majority of members</a:t>
          </a:r>
          <a:endParaRPr lang="en-US" b="1" cap="none" spc="0">
            <a:ln w="0"/>
            <a:solidFill>
              <a:schemeClr val="bg1"/>
            </a:solidFill>
            <a:effectLst/>
            <a:latin typeface="Century Gothic" panose="020b0502020202020204" pitchFamily="34" charset="0"/>
          </a:endParaRPr>
        </a:p>
      </dgm:t>
    </dgm:pt>
    <dgm:pt modelId="{58BF6309-C269-414C-92E7-84E662065E4D}" cxnId="{A7D939FD-63A0-4861-8AE1-E79E571A0326}" type="sibTrans">
      <dgm:prSet/>
      <dgm:spPr/>
      <dgm:t>
        <a:bodyPr/>
        <a:lstStyle/>
        <a:p>
          <a:endParaRPr lang="en-US" b="0" cap="none" spc="0">
            <a:ln w="0"/>
            <a:solidFill>
              <a:schemeClr val="tx1"/>
            </a:solidFill>
            <a:effectLst>
              <a:outerShdw blurRad="38100" dir="2700000" dist="19050" algn="tl" rotWithShape="0">
                <a:schemeClr val="dk1">
                  <a:alpha val="40000"/>
                </a:schemeClr>
              </a:outerShdw>
            </a:effectLst>
          </a:endParaRPr>
        </a:p>
      </dgm:t>
    </dgm:pt>
    <dgm:pt modelId="{99334B07-13B6-4178-8EDD-A8C7D7D3D3E4}" cxnId="{27052382-217F-4E94-9F8B-4C324ACB5D16}" type="parTrans">
      <dgm:prSet/>
      <dgm:spPr>
        <a:ln>
          <a:solidFill>
            <a:schemeClr val="bg1"/>
          </a:solidFill>
        </a:ln>
      </dgm:spPr>
      <dgm:t>
        <a:bodyPr/>
        <a:lstStyle/>
        <a:p>
          <a:endParaRPr lang="en-US" b="0" cap="none" spc="0">
            <a:ln w="0"/>
            <a:solidFill>
              <a:schemeClr val="tx1"/>
            </a:solidFill>
            <a:effectLst>
              <a:outerShdw blurRad="38100" dir="2700000" dist="19050" algn="tl" rotWithShape="0">
                <a:schemeClr val="dk1">
                  <a:alpha val="40000"/>
                </a:schemeClr>
              </a:outerShdw>
            </a:effectLst>
          </a:endParaRPr>
        </a:p>
      </dgm:t>
    </dgm:pt>
    <dgm:pt modelId="{BD00F397-D9EE-459A-A58E-327052705615}">
      <dgm:prSet/>
      <dgm:spPr>
        <a:noFill/>
        <a:ln w="12700">
          <a:solidFill>
            <a:schemeClr val="bg1"/>
          </a:solidFill>
        </a:ln>
        <a:effectLst/>
        <a:scene3d>
          <a:camera prst="orthographicFront"/>
          <a:lightRig rig="flat" dir="t"/>
        </a:scene3d>
        <a:sp3d prstMaterial="dkEdge"/>
      </dgm:spPr>
      <dgm:t>
        <a:bodyPr/>
        <a:lstStyle/>
        <a:p>
          <a:pPr rtl="0"/>
          <a:r>
            <a:rPr lang="en-US" b="1" cap="none" spc="0" dirty="1" smtClean="0">
              <a:ln w="0"/>
              <a:solidFill>
                <a:schemeClr val="bg1"/>
              </a:solidFill>
              <a:effectLst/>
              <a:latin typeface="Century Gothic" panose="020b0502020202020204" pitchFamily="34" charset="0"/>
            </a:rPr>
            <a:t>Solicit responses from other members when forwarding information you receive </a:t>
          </a:r>
          <a:endParaRPr lang="en-US" b="1" cap="none" spc="0">
            <a:ln w="0"/>
            <a:solidFill>
              <a:schemeClr val="bg1"/>
            </a:solidFill>
            <a:effectLst/>
            <a:latin typeface="Century Gothic" panose="020b0502020202020204" pitchFamily="34" charset="0"/>
          </a:endParaRPr>
        </a:p>
      </dgm:t>
    </dgm:pt>
    <dgm:pt modelId="{44FF999C-B2B4-4D4A-A568-92D9FCBB2927}" cxnId="{27052382-217F-4E94-9F8B-4C324ACB5D16}" type="sibTrans">
      <dgm:prSet/>
      <dgm:spPr/>
      <dgm:t>
        <a:bodyPr/>
        <a:lstStyle/>
        <a:p>
          <a:endParaRPr lang="en-US" b="0" cap="none" spc="0">
            <a:ln w="0"/>
            <a:solidFill>
              <a:schemeClr val="tx1"/>
            </a:solidFill>
            <a:effectLst>
              <a:outerShdw blurRad="38100" dir="2700000" dist="19050" algn="tl" rotWithShape="0">
                <a:schemeClr val="dk1">
                  <a:alpha val="40000"/>
                </a:schemeClr>
              </a:outerShdw>
            </a:effectLst>
          </a:endParaRPr>
        </a:p>
      </dgm:t>
    </dgm:pt>
    <dgm:pt modelId="{5A590078-A012-4FE6-89D8-7A396C42A861}" cxnId="{6202DA35-4089-4649-A5A2-F7FB96E2DAFF}" type="parTrans">
      <dgm:prSet/>
      <dgm:spPr>
        <a:ln>
          <a:solidFill>
            <a:schemeClr val="bg1"/>
          </a:solidFill>
        </a:ln>
      </dgm:spPr>
      <dgm:t>
        <a:bodyPr/>
        <a:lstStyle/>
        <a:p>
          <a:endParaRPr lang="en-US" b="0" cap="none" spc="0">
            <a:ln w="0"/>
            <a:solidFill>
              <a:schemeClr val="tx1"/>
            </a:solidFill>
            <a:effectLst>
              <a:outerShdw blurRad="38100" dir="2700000" dist="19050" algn="tl" rotWithShape="0">
                <a:schemeClr val="dk1">
                  <a:alpha val="40000"/>
                </a:schemeClr>
              </a:outerShdw>
            </a:effectLst>
          </a:endParaRPr>
        </a:p>
      </dgm:t>
    </dgm:pt>
    <dgm:pt modelId="{56CF35BE-0A3C-43BF-9267-09627B032A4D}">
      <dgm:prSet custT="1"/>
      <dgm:spPr>
        <a:noFill/>
        <a:ln w="12700">
          <a:solidFill>
            <a:schemeClr val="bg1"/>
          </a:solidFill>
        </a:ln>
        <a:effectLst/>
        <a:scene3d>
          <a:camera prst="orthographicFront"/>
          <a:lightRig rig="flat" dir="t"/>
        </a:scene3d>
        <a:sp3d prstMaterial="dkEdge"/>
      </dgm:spPr>
      <dgm:t>
        <a:bodyPr lIns="91440" tIns="91440" rIns="91440" bIns="91440"/>
        <a:lstStyle/>
        <a:p>
          <a:pPr rtl="0"/>
          <a:r>
            <a:rPr lang="en-US" sz="2000" b="1" cap="none" spc="0" dirty="1" smtClean="0">
              <a:ln w="0"/>
              <a:solidFill>
                <a:schemeClr val="bg1"/>
              </a:solidFill>
              <a:effectLst/>
              <a:latin typeface="Century Gothic" panose="020b0502020202020204" pitchFamily="34" charset="0"/>
            </a:rPr>
            <a:t>REPLY ALL </a:t>
          </a:r>
          <a:endParaRPr lang="en-US" sz="2000" b="1" cap="none" spc="0">
            <a:ln w="0"/>
            <a:solidFill>
              <a:schemeClr val="bg1"/>
            </a:solidFill>
            <a:effectLst/>
            <a:latin typeface="Century Gothic" panose="020b0502020202020204" pitchFamily="34" charset="0"/>
          </a:endParaRPr>
        </a:p>
      </dgm:t>
    </dgm:pt>
    <dgm:pt modelId="{DDE588E2-A730-494D-A547-7B4E74E903E1}" cxnId="{6202DA35-4089-4649-A5A2-F7FB96E2DAFF}" type="sibTrans">
      <dgm:prSet/>
      <dgm:spPr/>
      <dgm:t>
        <a:bodyPr/>
        <a:lstStyle/>
        <a:p>
          <a:endParaRPr lang="en-US" b="0" cap="none" spc="0">
            <a:ln w="0"/>
            <a:solidFill>
              <a:schemeClr val="tx1"/>
            </a:solidFill>
            <a:effectLst>
              <a:outerShdw blurRad="38100" dir="2700000" dist="19050" algn="tl" rotWithShape="0">
                <a:schemeClr val="dk1">
                  <a:alpha val="40000"/>
                </a:schemeClr>
              </a:outerShdw>
            </a:effectLst>
          </a:endParaRPr>
        </a:p>
      </dgm:t>
    </dgm:pt>
    <dgm:pt modelId="{3CC0FBDE-39BC-4530-80A1-AEA60F86D8EF}" cxnId="{E4E223A4-EF99-4491-9CBF-5A548446A310}" type="sibTrans">
      <dgm:prSet/>
      <dgm:spPr/>
      <dgm:t>
        <a:bodyPr/>
        <a:lstStyle/>
        <a:p>
          <a:endParaRPr lang="en-US" b="0" cap="none" spc="0">
            <a:ln w="0"/>
            <a:solidFill>
              <a:schemeClr val="tx1"/>
            </a:solidFill>
            <a:effectLst>
              <a:outerShdw blurRad="38100" dir="2700000" dist="19050" algn="tl" rotWithShape="0">
                <a:schemeClr val="dk1">
                  <a:alpha val="40000"/>
                </a:schemeClr>
              </a:outerShdw>
            </a:effectLst>
          </a:endParaRPr>
        </a:p>
      </dgm:t>
    </dgm:pt>
    <dgm:pt modelId="{FA7EF008-02B6-4DF4-AFED-909C6BD34993}" type="pres">
      <dgm:prSet presAssocID="{0CDADA74-2EED-42CE-8F4B-2701C5526432}" presName="diagram" presStyleCnt="0">
        <dgm:presLayoutVars>
          <dgm:chPref val="1"/>
          <dgm:dir/>
          <dgm:animOne val="branch"/>
          <dgm:animLvl val="lvl"/>
          <dgm:resizeHandles val="exact"/>
        </dgm:presLayoutVars>
      </dgm:prSet>
      <dgm:spPr/>
      <dgm:t>
        <a:bodyPr/>
        <a:lstStyle/>
        <a:p>
          <a:endParaRPr lang="en-US"/>
        </a:p>
      </dgm:t>
    </dgm:pt>
    <dgm:pt modelId="{45AE52D6-E530-4126-9F5B-B1ADF6C6015F}" type="pres">
      <dgm:prSet presAssocID="{D85D6DA0-B4A7-4E50-8FB9-2B348ABF5463}" presName="root1" presStyleCnt="0"/>
      <dgm:spPr/>
      <dgm:t>
        <a:bodyPr/>
        <a:lstStyle/>
        <a:p>
          <a:endParaRPr lang="en-US"/>
        </a:p>
      </dgm:t>
    </dgm:pt>
    <dgm:pt modelId="{9FAD6C2C-D3DD-4D73-A6C9-442BCCDAAFB6}" type="pres">
      <dgm:prSet presAssocID="{D85D6DA0-B4A7-4E50-8FB9-2B348ABF5463}" presName="LevelOneTextNode" presStyleLbl="node0" presStyleIdx="0" presStyleCnt="1" custScaleX="78263" custScaleY="82647" custLinFactNeighborX="5370" custLinFactNeighborY="-12673">
        <dgm:presLayoutVars>
          <dgm:chPref val="3"/>
        </dgm:presLayoutVars>
      </dgm:prSet>
      <dgm:spPr/>
      <dgm:t>
        <a:bodyPr/>
        <a:lstStyle/>
        <a:p>
          <a:endParaRPr lang="en-US"/>
        </a:p>
      </dgm:t>
    </dgm:pt>
    <dgm:pt modelId="{22A428E2-6EE5-416F-ACE1-AE43092B04B6}" type="pres">
      <dgm:prSet presAssocID="{D85D6DA0-B4A7-4E50-8FB9-2B348ABF5463}" presName="level2hierChild" presStyleCnt="0"/>
      <dgm:spPr/>
      <dgm:t>
        <a:bodyPr/>
        <a:lstStyle/>
        <a:p>
          <a:endParaRPr lang="en-US"/>
        </a:p>
      </dgm:t>
    </dgm:pt>
    <dgm:pt modelId="{86D5D621-FDAA-483E-BD0B-39F606FB43BA}" type="pres">
      <dgm:prSet presAssocID="{89470372-D223-41F4-97E7-FDD9EE569337}" presName="conn2-1" presStyleLbl="parChTrans1D2" presStyleIdx="0" presStyleCnt="3"/>
      <dgm:spPr/>
      <dgm:t>
        <a:bodyPr/>
        <a:lstStyle/>
        <a:p>
          <a:endParaRPr lang="en-US"/>
        </a:p>
      </dgm:t>
    </dgm:pt>
    <dgm:pt modelId="{EB2FB792-1E19-47F1-BF1D-9B829A4F8A8B}" type="pres">
      <dgm:prSet presAssocID="{89470372-D223-41F4-97E7-FDD9EE569337}" presName="connTx" presStyleLbl="parChTrans1D2" presStyleIdx="0" presStyleCnt="3"/>
      <dgm:spPr/>
      <dgm:t>
        <a:bodyPr/>
        <a:lstStyle/>
        <a:p>
          <a:endParaRPr lang="en-US"/>
        </a:p>
      </dgm:t>
    </dgm:pt>
    <dgm:pt modelId="{73AAB116-2527-42E7-8FCE-A479EC226450}" type="pres">
      <dgm:prSet presAssocID="{ED179C2C-A550-4983-9096-69FADA079B8E}" presName="root2" presStyleCnt="0"/>
      <dgm:spPr/>
      <dgm:t>
        <a:bodyPr/>
        <a:lstStyle/>
        <a:p>
          <a:endParaRPr lang="en-US"/>
        </a:p>
      </dgm:t>
    </dgm:pt>
    <dgm:pt modelId="{ECBA971A-CF0B-41F9-868A-E943462CD961}" type="pres">
      <dgm:prSet presAssocID="{ED179C2C-A550-4983-9096-69FADA079B8E}" presName="LevelTwoTextNode" presStyleLbl="node2" presStyleIdx="0" presStyleCnt="3" custScaleX="129632" custScaleY="91009">
        <dgm:presLayoutVars>
          <dgm:chPref val="3"/>
        </dgm:presLayoutVars>
      </dgm:prSet>
      <dgm:spPr>
        <a:prstGeom prst="roundRect">
          <a:avLst/>
        </a:prstGeom>
      </dgm:spPr>
      <dgm:t>
        <a:bodyPr/>
        <a:lstStyle/>
        <a:p>
          <a:endParaRPr lang="en-US"/>
        </a:p>
      </dgm:t>
    </dgm:pt>
    <dgm:pt modelId="{13D91C52-B597-4D5E-8284-021AF48BD6B9}" type="pres">
      <dgm:prSet presAssocID="{ED179C2C-A550-4983-9096-69FADA079B8E}" presName="level3hierChild" presStyleCnt="0"/>
      <dgm:spPr/>
      <dgm:t>
        <a:bodyPr/>
        <a:lstStyle/>
        <a:p>
          <a:endParaRPr lang="en-US"/>
        </a:p>
      </dgm:t>
    </dgm:pt>
    <dgm:pt modelId="{B7C0A53A-DA64-4532-BAB7-B15A36D34AE1}" type="pres">
      <dgm:prSet presAssocID="{99334B07-13B6-4178-8EDD-A8C7D7D3D3E4}" presName="conn2-1" presStyleLbl="parChTrans1D2" presStyleIdx="1" presStyleCnt="3"/>
      <dgm:spPr/>
      <dgm:t>
        <a:bodyPr/>
        <a:lstStyle/>
        <a:p>
          <a:endParaRPr lang="en-US"/>
        </a:p>
      </dgm:t>
    </dgm:pt>
    <dgm:pt modelId="{8180823A-F763-465C-BE04-AC4F9BA38691}" type="pres">
      <dgm:prSet presAssocID="{99334B07-13B6-4178-8EDD-A8C7D7D3D3E4}" presName="connTx" presStyleLbl="parChTrans1D2" presStyleIdx="1" presStyleCnt="3"/>
      <dgm:spPr/>
      <dgm:t>
        <a:bodyPr/>
        <a:lstStyle/>
        <a:p>
          <a:endParaRPr lang="en-US"/>
        </a:p>
      </dgm:t>
    </dgm:pt>
    <dgm:pt modelId="{0FCC126F-E56C-40DF-8D80-82AFFA376C93}" type="pres">
      <dgm:prSet presAssocID="{BD00F397-D9EE-459A-A58E-327052705615}" presName="root2" presStyleCnt="0"/>
      <dgm:spPr/>
      <dgm:t>
        <a:bodyPr/>
        <a:lstStyle/>
        <a:p>
          <a:endParaRPr lang="en-US"/>
        </a:p>
      </dgm:t>
    </dgm:pt>
    <dgm:pt modelId="{963866D9-DE73-4CAF-BE04-1EFDA0619BD0}" type="pres">
      <dgm:prSet presAssocID="{BD00F397-D9EE-459A-A58E-327052705615}" presName="LevelTwoTextNode" presStyleLbl="node2" presStyleIdx="1" presStyleCnt="3" custScaleX="129632" custScaleY="91009">
        <dgm:presLayoutVars>
          <dgm:chPref val="3"/>
        </dgm:presLayoutVars>
      </dgm:prSet>
      <dgm:spPr>
        <a:prstGeom prst="roundRect">
          <a:avLst/>
        </a:prstGeom>
      </dgm:spPr>
      <dgm:t>
        <a:bodyPr/>
        <a:lstStyle/>
        <a:p>
          <a:endParaRPr lang="en-US"/>
        </a:p>
      </dgm:t>
    </dgm:pt>
    <dgm:pt modelId="{C3D0312D-BE91-4BC1-95E9-C82D624E4CB5}" type="pres">
      <dgm:prSet presAssocID="{BD00F397-D9EE-459A-A58E-327052705615}" presName="level3hierChild" presStyleCnt="0"/>
      <dgm:spPr/>
      <dgm:t>
        <a:bodyPr/>
        <a:lstStyle/>
        <a:p>
          <a:endParaRPr lang="en-US"/>
        </a:p>
      </dgm:t>
    </dgm:pt>
    <dgm:pt modelId="{2EC97290-0295-474D-888D-A112232A717E}" type="pres">
      <dgm:prSet presAssocID="{5A590078-A012-4FE6-89D8-7A396C42A861}" presName="conn2-1" presStyleLbl="parChTrans1D2" presStyleIdx="2" presStyleCnt="3"/>
      <dgm:spPr/>
      <dgm:t>
        <a:bodyPr/>
        <a:lstStyle/>
        <a:p>
          <a:endParaRPr lang="en-US"/>
        </a:p>
      </dgm:t>
    </dgm:pt>
    <dgm:pt modelId="{D66495BF-B9DA-46C4-A856-A563EE25100B}" type="pres">
      <dgm:prSet presAssocID="{5A590078-A012-4FE6-89D8-7A396C42A861}" presName="connTx" presStyleLbl="parChTrans1D2" presStyleIdx="2" presStyleCnt="3"/>
      <dgm:spPr/>
      <dgm:t>
        <a:bodyPr/>
        <a:lstStyle/>
        <a:p>
          <a:endParaRPr lang="en-US"/>
        </a:p>
      </dgm:t>
    </dgm:pt>
    <dgm:pt modelId="{1688FCEA-6B3B-4436-BE9A-6BFB3C35C06A}" type="pres">
      <dgm:prSet presAssocID="{56CF35BE-0A3C-43BF-9267-09627B032A4D}" presName="root2" presStyleCnt="0"/>
      <dgm:spPr/>
      <dgm:t>
        <a:bodyPr/>
        <a:lstStyle/>
        <a:p>
          <a:endParaRPr lang="en-US"/>
        </a:p>
      </dgm:t>
    </dgm:pt>
    <dgm:pt modelId="{EAD57802-D822-40D4-B3B2-EEF6AF4CFBF8}" type="pres">
      <dgm:prSet presAssocID="{56CF35BE-0A3C-43BF-9267-09627B032A4D}" presName="LevelTwoTextNode" presStyleLbl="node2" presStyleIdx="2" presStyleCnt="3" custScaleX="129632" custScaleY="91009">
        <dgm:presLayoutVars>
          <dgm:chPref val="3"/>
        </dgm:presLayoutVars>
      </dgm:prSet>
      <dgm:spPr>
        <a:prstGeom prst="roundRect">
          <a:avLst/>
        </a:prstGeom>
      </dgm:spPr>
      <dgm:t>
        <a:bodyPr/>
        <a:lstStyle/>
        <a:p>
          <a:endParaRPr lang="en-US"/>
        </a:p>
      </dgm:t>
    </dgm:pt>
    <dgm:pt modelId="{798E110E-33C6-4224-8EB3-2C778AAF31B8}" type="pres">
      <dgm:prSet presAssocID="{56CF35BE-0A3C-43BF-9267-09627B032A4D}" presName="level3hierChild" presStyleCnt="0"/>
      <dgm:spPr/>
      <dgm:t>
        <a:bodyPr/>
        <a:lstStyle/>
        <a:p>
          <a:endParaRPr lang="en-US"/>
        </a:p>
      </dgm:t>
    </dgm:pt>
  </dgm:ptLst>
  <dgm:cxnLst>
    <dgm:cxn modelId="{E4E223A4-EF99-4491-9CBF-5A548446A310}" srcId="{0CDADA74-2EED-42CE-8F4B-2701C5526432}" destId="{D85D6DA0-B4A7-4E50-8FB9-2B348ABF5463}" srcOrd="0" destOrd="0" parTransId="{1CE95F71-BCCA-4539-8179-C843B77191D4}" sibTransId="{3CC0FBDE-39BC-4530-80A1-AEA60F86D8EF}"/>
    <dgm:cxn modelId="{A7D939FD-63A0-4861-8AE1-E79E571A0326}" srcId="{D85D6DA0-B4A7-4E50-8FB9-2B348ABF5463}" destId="{ED179C2C-A550-4983-9096-69FADA079B8E}" srcOrd="0" destOrd="0" parTransId="{89470372-D223-41F4-97E7-FDD9EE569337}" sibTransId="{58BF6309-C269-414C-92E7-84E662065E4D}"/>
    <dgm:cxn modelId="{27052382-217F-4E94-9F8B-4C324ACB5D16}" srcId="{D85D6DA0-B4A7-4E50-8FB9-2B348ABF5463}" destId="{BD00F397-D9EE-459A-A58E-327052705615}" srcOrd="1" destOrd="0" parTransId="{99334B07-13B6-4178-8EDD-A8C7D7D3D3E4}" sibTransId="{44FF999C-B2B4-4D4A-A568-92D9FCBB2927}"/>
    <dgm:cxn modelId="{6202DA35-4089-4649-A5A2-F7FB96E2DAFF}" srcId="{D85D6DA0-B4A7-4E50-8FB9-2B348ABF5463}" destId="{56CF35BE-0A3C-43BF-9267-09627B032A4D}" srcOrd="2" destOrd="0" parTransId="{5A590078-A012-4FE6-89D8-7A396C42A861}" sibTransId="{DDE588E2-A730-494D-A547-7B4E74E903E1}"/>
    <dgm:cxn modelId="{99341E59-D4F1-4097-87AA-08D3FE38606E}" type="presOf" srcId="{0CDADA74-2EED-42CE-8F4B-2701C5526432}" destId="{FA7EF008-02B6-4DF4-AFED-909C6BD34993}" srcOrd="0" destOrd="0" presId="urn:microsoft.com/office/officeart/2005/8/layout/hierarchy2"/>
    <dgm:cxn modelId="{9FF46A4A-A602-4781-B872-1F0C5051F12F}" type="presParOf" srcId="{FA7EF008-02B6-4DF4-AFED-909C6BD34993}" destId="{45AE52D6-E530-4126-9F5B-B1ADF6C6015F}" srcOrd="0" destOrd="0" presId="urn:microsoft.com/office/officeart/2005/8/layout/hierarchy2"/>
    <dgm:cxn modelId="{CB3EBA69-27B9-40AC-A67A-FFAF6E2B981C}" type="presParOf" srcId="{45AE52D6-E530-4126-9F5B-B1ADF6C6015F}" destId="{9FAD6C2C-D3DD-4D73-A6C9-442BCCDAAFB6}" srcOrd="0" destOrd="0" presId="urn:microsoft.com/office/officeart/2005/8/layout/hierarchy2"/>
    <dgm:cxn modelId="{E13D7DF7-3751-474D-8B2C-B5B0B12593F0}" type="presOf" srcId="{D85D6DA0-B4A7-4E50-8FB9-2B348ABF5463}" destId="{9FAD6C2C-D3DD-4D73-A6C9-442BCCDAAFB6}" srcOrd="0" destOrd="0" presId="urn:microsoft.com/office/officeart/2005/8/layout/hierarchy2"/>
    <dgm:cxn modelId="{74EAFA6D-0BBD-4D88-BE37-7B2DF84B0028}" type="presParOf" srcId="{45AE52D6-E530-4126-9F5B-B1ADF6C6015F}" destId="{22A428E2-6EE5-416F-ACE1-AE43092B04B6}" srcOrd="1" destOrd="0" presId="urn:microsoft.com/office/officeart/2005/8/layout/hierarchy2"/>
    <dgm:cxn modelId="{0EFCA9A2-9537-4C4A-9B65-E88E416CE57D}" type="presParOf" srcId="{22A428E2-6EE5-416F-ACE1-AE43092B04B6}" destId="{86D5D621-FDAA-483E-BD0B-39F606FB43BA}" srcOrd="0" destOrd="0" presId="urn:microsoft.com/office/officeart/2005/8/layout/hierarchy2"/>
    <dgm:cxn modelId="{2E3156B4-1F11-449D-818E-679AD540556C}" type="presOf" srcId="{89470372-D223-41F4-97E7-FDD9EE569337}" destId="{86D5D621-FDAA-483E-BD0B-39F606FB43BA}" srcOrd="0" destOrd="0" presId="urn:microsoft.com/office/officeart/2005/8/layout/hierarchy2"/>
    <dgm:cxn modelId="{E91C91FF-F116-4449-B518-600D51AADB0A}" type="presParOf" srcId="{86D5D621-FDAA-483E-BD0B-39F606FB43BA}" destId="{EB2FB792-1E19-47F1-BF1D-9B829A4F8A8B}" srcOrd="0" destOrd="0" presId="urn:microsoft.com/office/officeart/2005/8/layout/hierarchy2"/>
    <dgm:cxn modelId="{CE3C3F6E-9A57-4BFA-94A6-515F36D601C5}" type="presOf" srcId="{89470372-D223-41F4-97E7-FDD9EE569337}" destId="{EB2FB792-1E19-47F1-BF1D-9B829A4F8A8B}" srcOrd="1" destOrd="0" presId="urn:microsoft.com/office/officeart/2005/8/layout/hierarchy2"/>
    <dgm:cxn modelId="{3F3F6554-9DA1-4363-BD7A-3CE4A2E2452F}" type="presParOf" srcId="{22A428E2-6EE5-416F-ACE1-AE43092B04B6}" destId="{73AAB116-2527-42E7-8FCE-A479EC226450}" srcOrd="1" destOrd="0" presId="urn:microsoft.com/office/officeart/2005/8/layout/hierarchy2"/>
    <dgm:cxn modelId="{23320511-A29F-4820-8A26-52BE9E379699}" type="presParOf" srcId="{73AAB116-2527-42E7-8FCE-A479EC226450}" destId="{ECBA971A-CF0B-41F9-868A-E943462CD961}" srcOrd="0" destOrd="0" presId="urn:microsoft.com/office/officeart/2005/8/layout/hierarchy2"/>
    <dgm:cxn modelId="{D848C1BD-3D57-4FBB-93E9-640850FB1713}" type="presOf" srcId="{ED179C2C-A550-4983-9096-69FADA079B8E}" destId="{ECBA971A-CF0B-41F9-868A-E943462CD961}" srcOrd="0" destOrd="0" presId="urn:microsoft.com/office/officeart/2005/8/layout/hierarchy2"/>
    <dgm:cxn modelId="{E2D1D1D3-A5DF-4D33-950E-A1CA5B664CF6}" type="presParOf" srcId="{73AAB116-2527-42E7-8FCE-A479EC226450}" destId="{13D91C52-B597-4D5E-8284-021AF48BD6B9}" srcOrd="1" destOrd="0" presId="urn:microsoft.com/office/officeart/2005/8/layout/hierarchy2"/>
    <dgm:cxn modelId="{8D4F1E03-C54C-49FF-9089-58CBC04A9133}" type="presParOf" srcId="{22A428E2-6EE5-416F-ACE1-AE43092B04B6}" destId="{B7C0A53A-DA64-4532-BAB7-B15A36D34AE1}" srcOrd="2" destOrd="0" presId="urn:microsoft.com/office/officeart/2005/8/layout/hierarchy2"/>
    <dgm:cxn modelId="{61DC25BF-F1CD-4CA0-A492-60956C95DE16}" type="presOf" srcId="{99334B07-13B6-4178-8EDD-A8C7D7D3D3E4}" destId="{B7C0A53A-DA64-4532-BAB7-B15A36D34AE1}" srcOrd="0" destOrd="0" presId="urn:microsoft.com/office/officeart/2005/8/layout/hierarchy2"/>
    <dgm:cxn modelId="{92F35695-2D7D-458A-8C27-0A8AA6D23B36}" type="presParOf" srcId="{B7C0A53A-DA64-4532-BAB7-B15A36D34AE1}" destId="{8180823A-F763-465C-BE04-AC4F9BA38691}" srcOrd="0" destOrd="0" presId="urn:microsoft.com/office/officeart/2005/8/layout/hierarchy2"/>
    <dgm:cxn modelId="{09BCC3C9-EFEF-46C0-B90A-6E00916164F8}" type="presOf" srcId="{99334B07-13B6-4178-8EDD-A8C7D7D3D3E4}" destId="{8180823A-F763-465C-BE04-AC4F9BA38691}" srcOrd="1" destOrd="0" presId="urn:microsoft.com/office/officeart/2005/8/layout/hierarchy2"/>
    <dgm:cxn modelId="{D41E6593-A16C-4BE2-96D4-F0178CE7E2CD}" type="presParOf" srcId="{22A428E2-6EE5-416F-ACE1-AE43092B04B6}" destId="{0FCC126F-E56C-40DF-8D80-82AFFA376C93}" srcOrd="3" destOrd="0" presId="urn:microsoft.com/office/officeart/2005/8/layout/hierarchy2"/>
    <dgm:cxn modelId="{7225EBB2-F8AB-413B-8FC6-060DA854B85B}" type="presParOf" srcId="{0FCC126F-E56C-40DF-8D80-82AFFA376C93}" destId="{963866D9-DE73-4CAF-BE04-1EFDA0619BD0}" srcOrd="0" destOrd="0" presId="urn:microsoft.com/office/officeart/2005/8/layout/hierarchy2"/>
    <dgm:cxn modelId="{7AEA6C25-3E37-4957-A717-7DD3CFA65D90}" type="presOf" srcId="{BD00F397-D9EE-459A-A58E-327052705615}" destId="{963866D9-DE73-4CAF-BE04-1EFDA0619BD0}" srcOrd="0" destOrd="0" presId="urn:microsoft.com/office/officeart/2005/8/layout/hierarchy2"/>
    <dgm:cxn modelId="{95E0CDB5-3A86-455A-8890-1CED55F329F7}" type="presParOf" srcId="{0FCC126F-E56C-40DF-8D80-82AFFA376C93}" destId="{C3D0312D-BE91-4BC1-95E9-C82D624E4CB5}" srcOrd="1" destOrd="0" presId="urn:microsoft.com/office/officeart/2005/8/layout/hierarchy2"/>
    <dgm:cxn modelId="{F43B4F4C-DDE8-42CB-B2E6-14D1F1021B82}" type="presParOf" srcId="{22A428E2-6EE5-416F-ACE1-AE43092B04B6}" destId="{2EC97290-0295-474D-888D-A112232A717E}" srcOrd="4" destOrd="0" presId="urn:microsoft.com/office/officeart/2005/8/layout/hierarchy2"/>
    <dgm:cxn modelId="{F6151A4D-CB8C-439E-A128-7C44FA76AAF7}" type="presOf" srcId="{5A590078-A012-4FE6-89D8-7A396C42A861}" destId="{2EC97290-0295-474D-888D-A112232A717E}" srcOrd="0" destOrd="0" presId="urn:microsoft.com/office/officeart/2005/8/layout/hierarchy2"/>
    <dgm:cxn modelId="{129CEF3E-9120-4FC6-9919-8A983F59DAD6}" type="presParOf" srcId="{2EC97290-0295-474D-888D-A112232A717E}" destId="{D66495BF-B9DA-46C4-A856-A563EE25100B}" srcOrd="0" destOrd="0" presId="urn:microsoft.com/office/officeart/2005/8/layout/hierarchy2"/>
    <dgm:cxn modelId="{E8A84D28-303D-4792-AA2C-E1F0DBF25A7D}" type="presOf" srcId="{5A590078-A012-4FE6-89D8-7A396C42A861}" destId="{D66495BF-B9DA-46C4-A856-A563EE25100B}" srcOrd="1" destOrd="0" presId="urn:microsoft.com/office/officeart/2005/8/layout/hierarchy2"/>
    <dgm:cxn modelId="{5901FC76-D26D-4D23-B4DE-0E6FE0071A14}" type="presParOf" srcId="{22A428E2-6EE5-416F-ACE1-AE43092B04B6}" destId="{1688FCEA-6B3B-4436-BE9A-6BFB3C35C06A}" srcOrd="5" destOrd="0" presId="urn:microsoft.com/office/officeart/2005/8/layout/hierarchy2"/>
    <dgm:cxn modelId="{DEF6DA14-7554-4615-8DA8-3345BE35BB26}" type="presParOf" srcId="{1688FCEA-6B3B-4436-BE9A-6BFB3C35C06A}" destId="{EAD57802-D822-40D4-B3B2-EEF6AF4CFBF8}" srcOrd="0" destOrd="0" presId="urn:microsoft.com/office/officeart/2005/8/layout/hierarchy2"/>
    <dgm:cxn modelId="{BD1AECCA-109D-4EFB-84EB-A881EE9CA94F}" type="presOf" srcId="{56CF35BE-0A3C-43BF-9267-09627B032A4D}" destId="{EAD57802-D822-40D4-B3B2-EEF6AF4CFBF8}" srcOrd="0" destOrd="0" presId="urn:microsoft.com/office/officeart/2005/8/layout/hierarchy2"/>
    <dgm:cxn modelId="{30B744F0-DAC8-4027-9A25-73F5F82BB140}" type="presParOf" srcId="{1688FCEA-6B3B-4436-BE9A-6BFB3C35C06A}" destId="{798E110E-33C6-4224-8EB3-2C778AAF31B8}" srcOrd="1" destOrd="0" presId="urn:microsoft.com/office/officeart/2005/8/layout/hierarchy2"/>
  </dgm:cxnLst>
  <dgm:bg/>
  <dgm:whole/>
  <dgm:extLst>
    <a:ext uri="http://schemas.microsoft.com/office/drawing/2008/diagram">
      <dsp:dataModelExt xmlns:dsp="http://schemas.microsoft.com/office/drawing/2008/diagram" minVer="http://schemas.openxmlformats.org/drawingml/2006/diagram" relId="rId7"/>
    </a:ext>
  </dgm:extLst>
</dgm:dataModel>
</file>

<file path=ppt/diagrams/data4.xml><?xml version="1.0" encoding="utf-8"?>
<dgm:dataModel xmlns:dgm="http://schemas.openxmlformats.org/drawingml/2006/diagram" xmlns:a="http://schemas.openxmlformats.org/drawingml/2006/main">
  <dgm:ptLst>
    <dgm:pt modelId="{D4EEF500-3F5E-4A07-9693-4A215C0F4BEC}"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9A00CD0A-D6F4-4481-ADD0-F37366BFAEB1}" cxnId="{9B046378-BD94-4AAB-9E9D-12942933A0FD}" type="parTrans">
      <dgm:prSet/>
      <dgm:spPr/>
      <dgm:t>
        <a:bodyPr/>
        <a:lstStyle/>
        <a:p>
          <a:endParaRPr lang="en-US"/>
        </a:p>
      </dgm:t>
    </dgm:pt>
    <dgm:pt modelId="{45CD79C3-7739-4A90-863A-2ED0A980C1E7}">
      <dgm:prSet custT="1"/>
      <dgm:spPr>
        <a:solidFill>
          <a:schemeClr val="accent2">
            <a:alpha val="85000"/>
          </a:schemeClr>
        </a:solidFill>
        <a:ln w="25400">
          <a:noFill/>
        </a:ln>
        <a:effectLst>
          <a:outerShdw blurRad="50800" dist="38100" dir="2700000" algn="tl" rotWithShape="0">
            <a:prstClr val="black">
              <a:alpha val="40000"/>
            </a:prstClr>
          </a:outerShdw>
        </a:effectLst>
      </dgm:spPr>
      <dgm:t>
        <a:bodyPr/>
        <a:lstStyle/>
        <a:p>
          <a:pPr algn="ctr" rtl="0"/>
          <a:r>
            <a:rPr lang="en-US" sz="2200" b="1" u="sng" dirty="1" smtClean="0">
              <a:solidFill>
                <a:schemeClr val="bg1"/>
              </a:solidFill>
              <a:latin typeface="Century Gothic" panose="020b0502020202020204" pitchFamily="34" charset="0"/>
            </a:rPr>
            <a:t>DO</a:t>
          </a:r>
          <a:r>
            <a:rPr lang="en-US" sz="2200" b="1" u="none" dirty="1" smtClean="0">
              <a:solidFill>
                <a:schemeClr val="bg1"/>
              </a:solidFill>
              <a:latin typeface="Century Gothic" panose="020b0502020202020204" pitchFamily="34" charset="0"/>
            </a:rPr>
            <a:t>: </a:t>
          </a:r>
          <a:r>
            <a:rPr lang="en-US" sz="2200" b="1" dirty="1" smtClean="0">
              <a:solidFill>
                <a:schemeClr val="bg1"/>
              </a:solidFill>
              <a:latin typeface="Century Gothic" panose="020b0502020202020204" pitchFamily="34" charset="0"/>
            </a:rPr>
            <a:t>Use caution (“bcc”!) when </a:t>
          </a:r>
          <a:r>
            <a:rPr lang="en-US" sz="2200" b="1" dirty="1" smtClean="0">
              <a:solidFill>
                <a:schemeClr val="bg1"/>
              </a:solidFill>
              <a:latin typeface="Century Gothic" panose="020b0502020202020204" pitchFamily="34" charset="0"/>
            </a:rPr>
            <a:t>replying to mass emails or emailing </a:t>
          </a:r>
          <a:r>
            <a:rPr lang="en-US" sz="2200" b="1" dirty="1" smtClean="0">
              <a:solidFill>
                <a:schemeClr val="bg1"/>
              </a:solidFill>
              <a:latin typeface="Century Gothic" panose="020b0502020202020204" pitchFamily="34" charset="0"/>
            </a:rPr>
            <a:t>other members</a:t>
          </a:r>
          <a:endParaRPr lang="en-US" sz="2200" b="1" u="sng">
            <a:solidFill>
              <a:schemeClr val="bg1"/>
            </a:solidFill>
            <a:latin typeface="Century Gothic" panose="020b0502020202020204" pitchFamily="34" charset="0"/>
          </a:endParaRPr>
        </a:p>
      </dgm:t>
    </dgm:pt>
    <dgm:pt modelId="{E434DC23-5A65-4A78-AE7A-B42982DF160C}" cxnId="{9B046378-BD94-4AAB-9E9D-12942933A0FD}" type="sibTrans">
      <dgm:prSet/>
      <dgm:spPr/>
      <dgm:t>
        <a:bodyPr/>
        <a:lstStyle/>
        <a:p>
          <a:endParaRPr lang="en-US"/>
        </a:p>
      </dgm:t>
    </dgm:pt>
    <dgm:pt modelId="{BFC396D9-8FCE-4104-B1EC-9911AD2A26BC}" cxnId="{5DD5405A-618B-4040-B2B7-946EB96799F5}" type="parTrans">
      <dgm:prSet/>
      <dgm:spPr/>
      <dgm:t>
        <a:bodyPr/>
        <a:lstStyle/>
        <a:p>
          <a:endParaRPr lang="en-US"/>
        </a:p>
      </dgm:t>
    </dgm:pt>
    <dgm:pt modelId="{3DF9A076-8287-4714-ADC8-A2DCE8B2DB50}">
      <dgm:prSet custT="1"/>
      <dgm:spPr>
        <a:solidFill>
          <a:srgbClr val="4A7CAA">
            <a:alpha val="60000"/>
          </a:srgbClr>
        </a:solidFill>
        <a:ln w="25400">
          <a:solidFill>
            <a:srgbClr val="4A7CAA"/>
          </a:solidFill>
        </a:ln>
        <a:effectLst>
          <a:outerShdw blurRad="50800" dist="38100" dir="2700000" algn="tl" rotWithShape="0">
            <a:prstClr val="black">
              <a:alpha val="40000"/>
            </a:prstClr>
          </a:outerShdw>
        </a:effectLst>
      </dgm:spPr>
      <dgm:t>
        <a:bodyPr/>
        <a:lstStyle/>
        <a:p>
          <a:pPr rtl="0"/>
          <a:r>
            <a:rPr lang="en-US" sz="2200" b="1" i="0" dirty="1" smtClean="0">
              <a:latin typeface="Century Gothic" panose="020b0502020202020204" pitchFamily="34" charset="0"/>
            </a:rPr>
            <a:t>Deliberations must occur publicly in a meeting. </a:t>
          </a:r>
          <a:br>
            <a:rPr lang="en-US" sz="2200" b="1" i="0" dirty="1" smtClean="0">
              <a:latin typeface="Century Gothic" panose="020b0502020202020204" pitchFamily="34" charset="0"/>
            </a:rPr>
          </a:br>
          <a:r>
            <a:rPr lang="en-US" sz="2200" b="1" i="0" dirty="1" smtClean="0">
              <a:latin typeface="Century Gothic" panose="020b0502020202020204" pitchFamily="34" charset="0"/>
            </a:rPr>
            <a:t>Not by </a:t>
          </a:r>
          <a:r>
            <a:rPr lang="en-US" sz="2200" b="1" i="0" dirty="1" smtClean="0">
              <a:latin typeface="Century Gothic" panose="020b0502020202020204" pitchFamily="34" charset="0"/>
            </a:rPr>
            <a:t>email, text, </a:t>
          </a:r>
          <a:r>
            <a:rPr lang="en-US" sz="2200" b="1" i="0" dirty="1" smtClean="0">
              <a:latin typeface="Century Gothic" panose="020b0502020202020204" pitchFamily="34" charset="0"/>
            </a:rPr>
            <a:t>or on </a:t>
          </a:r>
          <a:br>
            <a:rPr lang="en-US" sz="2200" b="1" i="0" dirty="1" smtClean="0">
              <a:latin typeface="Century Gothic" panose="020b0502020202020204" pitchFamily="34" charset="0"/>
            </a:rPr>
          </a:br>
          <a:r>
            <a:rPr lang="en-US" sz="2200" b="1" i="0" dirty="1" smtClean="0">
              <a:latin typeface="Century Gothic" panose="020b0502020202020204" pitchFamily="34" charset="0"/>
            </a:rPr>
            <a:t>social media!</a:t>
          </a:r>
          <a:endParaRPr lang="en-US" sz="2200" b="1" i="0">
            <a:latin typeface="Century Gothic" panose="020b0502020202020204" pitchFamily="34" charset="0"/>
          </a:endParaRPr>
        </a:p>
      </dgm:t>
    </dgm:pt>
    <dgm:pt modelId="{3DE1916C-5F6B-4F30-B8AE-55A5B5383C83}" cxnId="{5DD5405A-618B-4040-B2B7-946EB96799F5}" type="sibTrans">
      <dgm:prSet/>
      <dgm:spPr/>
      <dgm:t>
        <a:bodyPr/>
        <a:lstStyle/>
        <a:p>
          <a:endParaRPr lang="en-US"/>
        </a:p>
      </dgm:t>
    </dgm:pt>
    <dgm:pt modelId="{60632AC4-2D43-40CA-8CED-026F218D94F0}" type="pres">
      <dgm:prSet presAssocID="{D4EEF500-3F5E-4A07-9693-4A215C0F4BEC}" presName="diagram" presStyleCnt="0">
        <dgm:presLayoutVars>
          <dgm:dir/>
          <dgm:resizeHandles val="exact"/>
        </dgm:presLayoutVars>
      </dgm:prSet>
      <dgm:spPr/>
      <dgm:t>
        <a:bodyPr/>
        <a:lstStyle/>
        <a:p>
          <a:endParaRPr lang="en-US"/>
        </a:p>
      </dgm:t>
    </dgm:pt>
    <dgm:pt modelId="{D48650B3-9CD9-4850-B27A-2CE4A83A167E}" type="pres">
      <dgm:prSet presAssocID="{45CD79C3-7739-4A90-863A-2ED0A980C1E7}" presName="node" presStyleLbl="node1" presStyleIdx="0" presStyleCnt="2" custScaleX="78461" custScaleY="57271" custLinFactNeighborX="0" custLinFactNeighborY="6630">
        <dgm:presLayoutVars>
          <dgm:bulletEnabled val="1"/>
        </dgm:presLayoutVars>
      </dgm:prSet>
      <dgm:spPr>
        <a:prstGeom prst="roundRect">
          <a:avLst/>
        </a:prstGeom>
      </dgm:spPr>
      <dgm:t>
        <a:bodyPr/>
        <a:lstStyle/>
        <a:p>
          <a:endParaRPr lang="en-US"/>
        </a:p>
      </dgm:t>
    </dgm:pt>
    <dgm:pt modelId="{FC060B6B-A9A5-453F-8E8E-D05DFAE9DB4B}" type="pres">
      <dgm:prSet presAssocID="{E434DC23-5A65-4A78-AE7A-B42982DF160C}" presName="sibTrans" presStyleCnt="0"/>
      <dgm:spPr/>
      <dgm:t>
        <a:bodyPr/>
        <a:lstStyle/>
        <a:p/>
      </dgm:t>
    </dgm:pt>
    <dgm:pt modelId="{491DACBA-D419-4E66-8EC1-243A802240D8}" type="pres">
      <dgm:prSet presAssocID="{3DF9A076-8287-4714-ADC8-A2DCE8B2DB50}" presName="node" presStyleLbl="node1" presStyleIdx="1" presStyleCnt="2" custScaleX="78461" custScaleY="57271" custLinFactNeighborX="0" custLinFactNeighborY="-641">
        <dgm:presLayoutVars>
          <dgm:bulletEnabled val="1"/>
        </dgm:presLayoutVars>
      </dgm:prSet>
      <dgm:spPr>
        <a:prstGeom prst="roundRect">
          <a:avLst/>
        </a:prstGeom>
      </dgm:spPr>
      <dgm:t>
        <a:bodyPr/>
        <a:lstStyle/>
        <a:p>
          <a:endParaRPr lang="en-US"/>
        </a:p>
      </dgm:t>
    </dgm:pt>
  </dgm:ptLst>
  <dgm:cxnLst>
    <dgm:cxn modelId="{9B046378-BD94-4AAB-9E9D-12942933A0FD}" srcId="{D4EEF500-3F5E-4A07-9693-4A215C0F4BEC}" destId="{45CD79C3-7739-4A90-863A-2ED0A980C1E7}" srcOrd="0" destOrd="0" parTransId="{9A00CD0A-D6F4-4481-ADD0-F37366BFAEB1}" sibTransId="{E434DC23-5A65-4A78-AE7A-B42982DF160C}"/>
    <dgm:cxn modelId="{5DD5405A-618B-4040-B2B7-946EB96799F5}" srcId="{D4EEF500-3F5E-4A07-9693-4A215C0F4BEC}" destId="{3DF9A076-8287-4714-ADC8-A2DCE8B2DB50}" srcOrd="1" destOrd="0" parTransId="{BFC396D9-8FCE-4104-B1EC-9911AD2A26BC}" sibTransId="{3DE1916C-5F6B-4F30-B8AE-55A5B5383C83}"/>
    <dgm:cxn modelId="{F3AEFAFB-8B6A-452D-A40F-AD946E8BD031}" type="presOf" srcId="{D4EEF500-3F5E-4A07-9693-4A215C0F4BEC}" destId="{60632AC4-2D43-40CA-8CED-026F218D94F0}" srcOrd="0" destOrd="0" presId="urn:microsoft.com/office/officeart/2005/8/layout/default"/>
    <dgm:cxn modelId="{1E1F055B-5F26-4B97-A813-BDDB17BA6EE8}" type="presParOf" srcId="{60632AC4-2D43-40CA-8CED-026F218D94F0}" destId="{D48650B3-9CD9-4850-B27A-2CE4A83A167E}" srcOrd="0" destOrd="0" presId="urn:microsoft.com/office/officeart/2005/8/layout/default"/>
    <dgm:cxn modelId="{FBF1912F-0B43-4F96-9CAB-6BF95D965853}" type="presOf" srcId="{45CD79C3-7739-4A90-863A-2ED0A980C1E7}" destId="{D48650B3-9CD9-4850-B27A-2CE4A83A167E}" srcOrd="0" destOrd="0" presId="urn:microsoft.com/office/officeart/2005/8/layout/default"/>
    <dgm:cxn modelId="{A731DF3D-A960-4F7C-B616-59C10FDEF207}" type="presParOf" srcId="{60632AC4-2D43-40CA-8CED-026F218D94F0}" destId="{FC060B6B-A9A5-453F-8E8E-D05DFAE9DB4B}" srcOrd="1" destOrd="0" presId="urn:microsoft.com/office/officeart/2005/8/layout/default"/>
    <dgm:cxn modelId="{0586119A-F7DD-4F37-B612-10FE6F9FB85F}" type="presParOf" srcId="{60632AC4-2D43-40CA-8CED-026F218D94F0}" destId="{491DACBA-D419-4E66-8EC1-243A802240D8}" srcOrd="2" destOrd="0" presId="urn:microsoft.com/office/officeart/2005/8/layout/default"/>
    <dgm:cxn modelId="{2C8744DC-5D63-445D-9637-34EB43AECBDE}" type="presOf" srcId="{3DF9A076-8287-4714-ADC8-A2DCE8B2DB50}" destId="{491DACBA-D419-4E66-8EC1-243A802240D8}" srcOrd="0" destOrd="0" presId="urn:microsoft.com/office/officeart/2005/8/layout/default"/>
  </dgm:cxnLst>
  <dgm:bg/>
  <dgm:whole/>
  <dgm:extLst>
    <a:ext uri="http://schemas.microsoft.com/office/drawing/2008/diagram">
      <dsp:dataModelExt xmlns:dsp="http://schemas.microsoft.com/office/drawing/2008/diagram" minVer="http://schemas.openxmlformats.org/drawingml/2006/diagram" relId="rId8"/>
    </a:ext>
  </dgm:extLst>
</dgm:dataModel>
</file>

<file path=ppt/diagrams/data5.xml><?xml version="1.0" encoding="utf-8"?>
<dgm:dataModel xmlns:dgm="http://schemas.openxmlformats.org/drawingml/2006/diagram" xmlns:a="http://schemas.openxmlformats.org/drawingml/2006/main">
  <dgm:ptLst>
    <dgm:pt modelId="{A7EA3E10-E6FC-434C-848E-8BC4A7B46639}" type="doc">
      <dgm:prSet loTypeId="urn:microsoft.com/office/officeart/2005/8/layout/orgChart1" loCatId="hierarchy" qsTypeId="urn:microsoft.com/office/officeart/2005/8/quickstyle/simple3" qsCatId="simple" csTypeId="urn:microsoft.com/office/officeart/2005/8/colors/colorful3" csCatId="colorful" phldr="1"/>
      <dgm:spPr/>
      <dgm:t>
        <a:bodyPr/>
        <a:lstStyle/>
        <a:p>
          <a:endParaRPr lang="en-US"/>
        </a:p>
      </dgm:t>
    </dgm:pt>
    <dgm:pt modelId="{E89ECA00-5F8F-496C-97FE-FEACCD311463}" cxnId="{01099D1A-A7E6-44A8-BDC4-845B22F29E73}" type="parTrans">
      <dgm:prSet/>
      <dgm:spPr/>
      <dgm:t>
        <a:bodyPr/>
        <a:lstStyle/>
        <a:p>
          <a:endParaRPr lang="en-US" b="1"/>
        </a:p>
      </dgm:t>
    </dgm:pt>
    <dgm:pt modelId="{48F04C1E-247F-460F-B9B6-68F582A57C35}">
      <dgm:prSet custT="1"/>
      <dgm:spPr>
        <a:solidFill>
          <a:schemeClr val="accent2">
            <a:alpha val="85000"/>
          </a:schemeClr>
        </a:solidFill>
        <a:effectLst>
          <a:outerShdw blurRad="50800" dist="38100" dir="2700000" algn="tl" rotWithShape="0">
            <a:prstClr val="black">
              <a:alpha val="40000"/>
            </a:prstClr>
          </a:outerShdw>
        </a:effectLst>
        <a:scene3d>
          <a:camera prst="orthographicFront"/>
          <a:lightRig rig="flat" dir="t"/>
        </a:scene3d>
        <a:sp3d prstMaterial="dkEdge"/>
      </dgm:spPr>
      <dgm:t>
        <a:bodyPr/>
        <a:lstStyle/>
        <a:p>
          <a:pPr rtl="0"/>
          <a:r>
            <a:rPr lang="en-US" sz="2400" b="1" dirty="1" smtClean="0">
              <a:solidFill>
                <a:schemeClr val="bg1"/>
              </a:solidFill>
              <a:latin typeface="Century Gothic" panose="020b0502020202020204" pitchFamily="34" charset="0"/>
            </a:rPr>
            <a:t>DO NOT: </a:t>
          </a:r>
          <a:endParaRPr lang="en-US" sz="2400" b="1">
            <a:solidFill>
              <a:schemeClr val="bg1"/>
            </a:solidFill>
            <a:latin typeface="Century Gothic" panose="020b0502020202020204" pitchFamily="34" charset="0"/>
          </a:endParaRPr>
        </a:p>
      </dgm:t>
    </dgm:pt>
    <dgm:pt modelId="{3941F409-FA6B-4491-91CA-FA8035964CEA}" cxnId="{E8FAE4B4-65D3-40F0-AC46-CB03EAA866B1}" type="parTrans">
      <dgm:prSet/>
      <dgm:spPr>
        <a:ln w="9525">
          <a:solidFill>
            <a:schemeClr val="bg1"/>
          </a:solidFill>
        </a:ln>
      </dgm:spPr>
      <dgm:t>
        <a:bodyPr/>
        <a:lstStyle/>
        <a:p>
          <a:endParaRPr lang="en-US" b="1"/>
        </a:p>
      </dgm:t>
    </dgm:pt>
    <dgm:pt modelId="{ED74724F-68F7-4076-A677-0D96217CD483}">
      <dgm:prSet custT="1"/>
      <dgm:spPr>
        <a:noFill/>
        <a:ln w="9525">
          <a:solidFill>
            <a:schemeClr val="bg1"/>
          </a:solidFill>
        </a:ln>
        <a:effectLst/>
        <a:scene3d>
          <a:camera prst="orthographicFront"/>
          <a:lightRig rig="flat" dir="t"/>
        </a:scene3d>
        <a:sp3d prstMaterial="dkEdge"/>
      </dgm:spPr>
      <dgm:t>
        <a:bodyPr/>
        <a:lstStyle/>
        <a:p>
          <a:pPr rtl="0">
            <a:lnSpc>
              <a:spcPct val="100000"/>
            </a:lnSpc>
          </a:pPr>
          <a:r>
            <a:rPr lang="en-US" sz="1500" b="1" dirty="1" smtClean="0">
              <a:solidFill>
                <a:schemeClr val="bg1"/>
              </a:solidFill>
              <a:latin typeface="Century Gothic" panose="020b0502020202020204" pitchFamily="34" charset="0"/>
            </a:rPr>
            <a:t>Make, post </a:t>
          </a:r>
          <a:br>
            <a:rPr lang="en-US" sz="1500" b="1" dirty="1" smtClean="0">
              <a:solidFill>
                <a:schemeClr val="bg1"/>
              </a:solidFill>
              <a:latin typeface="Century Gothic" panose="020b0502020202020204" pitchFamily="34" charset="0"/>
            </a:rPr>
          </a:br>
          <a:r>
            <a:rPr lang="en-US" sz="1500" b="1" dirty="1" smtClean="0">
              <a:solidFill>
                <a:schemeClr val="bg1"/>
              </a:solidFill>
              <a:latin typeface="Century Gothic" panose="020b0502020202020204" pitchFamily="34" charset="0"/>
            </a:rPr>
            <a:t>or share comments between members of a legislative body</a:t>
          </a:r>
        </a:p>
      </dgm:t>
    </dgm:pt>
    <dgm:pt modelId="{E979C2F9-EFF0-42EA-84D6-32CB65B5A9E4}" cxnId="{E8FAE4B4-65D3-40F0-AC46-CB03EAA866B1}" type="sibTrans">
      <dgm:prSet/>
      <dgm:spPr/>
      <dgm:t>
        <a:bodyPr/>
        <a:lstStyle/>
        <a:p>
          <a:endParaRPr lang="en-US" b="1"/>
        </a:p>
      </dgm:t>
    </dgm:pt>
    <dgm:pt modelId="{5A564048-4580-4A2B-B1AA-67F41695CB5C}" cxnId="{C5E959AA-4D75-48E7-B908-A0FE3B4CC07E}" type="parTrans">
      <dgm:prSet/>
      <dgm:spPr>
        <a:ln w="9525">
          <a:solidFill>
            <a:schemeClr val="bg1"/>
          </a:solidFill>
        </a:ln>
      </dgm:spPr>
      <dgm:t>
        <a:bodyPr/>
        <a:lstStyle/>
        <a:p>
          <a:endParaRPr lang="en-US" b="1"/>
        </a:p>
      </dgm:t>
    </dgm:pt>
    <dgm:pt modelId="{08AB1D74-7CFB-43C9-8195-BDF8F79C8ECF}">
      <dgm:prSet custT="1"/>
      <dgm:spPr>
        <a:noFill/>
        <a:ln w="9525">
          <a:solidFill>
            <a:schemeClr val="bg1"/>
          </a:solidFill>
        </a:ln>
        <a:effectLst/>
        <a:scene3d>
          <a:camera prst="orthographicFront"/>
          <a:lightRig rig="flat" dir="t"/>
        </a:scene3d>
        <a:sp3d prstMaterial="dkEdge"/>
      </dgm:spPr>
      <dgm:t>
        <a:bodyPr/>
        <a:lstStyle/>
        <a:p>
          <a:pPr rtl="0">
            <a:lnSpc>
              <a:spcPct val="100000"/>
            </a:lnSpc>
          </a:pPr>
          <a:r>
            <a:rPr lang="en-US" sz="1400" b="1" dirty="1" smtClean="0">
              <a:solidFill>
                <a:schemeClr val="bg1"/>
              </a:solidFill>
              <a:latin typeface="Century Gothic" panose="020b0502020202020204" pitchFamily="34" charset="0"/>
            </a:rPr>
            <a:t>Includes comments or use of digital icons that express reactions to communications made by other members of the legislative body</a:t>
          </a:r>
          <a:endParaRPr lang="en-US" sz="1400" b="1">
            <a:solidFill>
              <a:schemeClr val="bg1"/>
            </a:solidFill>
            <a:latin typeface="Century Gothic" panose="020b0502020202020204" pitchFamily="34" charset="0"/>
          </a:endParaRPr>
        </a:p>
      </dgm:t>
    </dgm:pt>
    <dgm:pt modelId="{725080CD-8B9A-4F09-91C4-0D9DC3A79920}" cxnId="{C5E959AA-4D75-48E7-B908-A0FE3B4CC07E}" type="sibTrans">
      <dgm:prSet/>
      <dgm:spPr/>
      <dgm:t>
        <a:bodyPr/>
        <a:lstStyle/>
        <a:p>
          <a:endParaRPr lang="en-US" b="1"/>
        </a:p>
      </dgm:t>
    </dgm:pt>
    <dgm:pt modelId="{4A543B09-25B2-48AC-A7EA-888F17753250}" cxnId="{61A4FDD7-C44F-4F51-9925-6CA77919DBE5}" type="parTrans">
      <dgm:prSet/>
      <dgm:spPr>
        <a:ln w="9525">
          <a:solidFill>
            <a:schemeClr val="bg1"/>
          </a:solidFill>
        </a:ln>
      </dgm:spPr>
      <dgm:t>
        <a:bodyPr/>
        <a:lstStyle/>
        <a:p>
          <a:endParaRPr lang="en-US" b="1"/>
        </a:p>
      </dgm:t>
    </dgm:pt>
    <dgm:pt modelId="{B0B12E68-8FDA-4C44-9872-508C5D96DA56}">
      <dgm:prSet custT="1"/>
      <dgm:spPr>
        <a:noFill/>
        <a:ln w="9525">
          <a:solidFill>
            <a:schemeClr val="bg1"/>
          </a:solidFill>
        </a:ln>
        <a:effectLst/>
        <a:scene3d>
          <a:camera prst="orthographicFront"/>
          <a:lightRig rig="flat" dir="t"/>
        </a:scene3d>
        <a:sp3d prstMaterial="dkEdge"/>
      </dgm:spPr>
      <dgm:t>
        <a:bodyPr/>
        <a:lstStyle/>
        <a:p>
          <a:pPr rtl="0">
            <a:lnSpc>
              <a:spcPct val="100000"/>
            </a:lnSpc>
          </a:pPr>
          <a:r>
            <a:rPr lang="en-US" sz="1500" b="1" dirty="1" smtClean="0">
              <a:solidFill>
                <a:schemeClr val="bg1"/>
              </a:solidFill>
              <a:latin typeface="Century Gothic" panose="020b0502020202020204" pitchFamily="34" charset="0"/>
            </a:rPr>
            <a:t>Applies to TWO members – majority not required </a:t>
          </a:r>
          <a:endParaRPr lang="en-US" sz="1500" b="1">
            <a:solidFill>
              <a:schemeClr val="bg1"/>
            </a:solidFill>
            <a:latin typeface="Century Gothic" panose="020b0502020202020204" pitchFamily="34" charset="0"/>
          </a:endParaRPr>
        </a:p>
      </dgm:t>
    </dgm:pt>
    <dgm:pt modelId="{D938A92E-194D-445E-A332-40F31D339E22}" cxnId="{61A4FDD7-C44F-4F51-9925-6CA77919DBE5}" type="sibTrans">
      <dgm:prSet/>
      <dgm:spPr/>
      <dgm:t>
        <a:bodyPr/>
        <a:lstStyle/>
        <a:p>
          <a:endParaRPr lang="en-US" b="1"/>
        </a:p>
      </dgm:t>
    </dgm:pt>
    <dgm:pt modelId="{D0A74BC1-06DF-4FFB-A89C-163BEA3EE7DA}" cxnId="{01099D1A-A7E6-44A8-BDC4-845B22F29E73}" type="sibTrans">
      <dgm:prSet/>
      <dgm:spPr/>
      <dgm:t>
        <a:bodyPr/>
        <a:lstStyle/>
        <a:p>
          <a:endParaRPr lang="en-US" b="1"/>
        </a:p>
      </dgm:t>
    </dgm:pt>
    <dgm:pt modelId="{828B7DA2-D94A-4DFD-A4AD-88825609E4DA}" type="pres">
      <dgm:prSet presAssocID="{A7EA3E10-E6FC-434C-848E-8BC4A7B46639}" presName="hierChild1" presStyleCnt="0">
        <dgm:presLayoutVars>
          <dgm:orgChart val="1"/>
          <dgm:chPref val="1"/>
          <dgm:dir/>
          <dgm:animOne val="branch"/>
          <dgm:animLvl val="lvl"/>
          <dgm:resizeHandles/>
        </dgm:presLayoutVars>
      </dgm:prSet>
      <dgm:spPr/>
      <dgm:t>
        <a:bodyPr/>
        <a:lstStyle/>
        <a:p>
          <a:endParaRPr lang="en-US"/>
        </a:p>
      </dgm:t>
    </dgm:pt>
    <dgm:pt modelId="{206E9758-FAA2-489C-8243-5E7456621625}" type="pres">
      <dgm:prSet presAssocID="{48F04C1E-247F-460F-B9B6-68F582A57C35}" presName="hierRoot1" presStyleCnt="0">
        <dgm:presLayoutVars>
          <dgm:hierBranch val="init"/>
        </dgm:presLayoutVars>
      </dgm:prSet>
      <dgm:spPr/>
      <dgm:t>
        <a:bodyPr/>
        <a:lstStyle/>
        <a:p/>
      </dgm:t>
    </dgm:pt>
    <dgm:pt modelId="{3973B476-FC61-4725-8C97-80F348699134}" type="pres">
      <dgm:prSet presAssocID="{48F04C1E-247F-460F-B9B6-68F582A57C35}" presName="rootComposite1" presStyleCnt="0"/>
      <dgm:spPr/>
      <dgm:t>
        <a:bodyPr/>
        <a:lstStyle/>
        <a:p/>
      </dgm:t>
    </dgm:pt>
    <dgm:pt modelId="{9F9DA46B-C0B0-48ED-837C-6649F3884915}" type="pres">
      <dgm:prSet presAssocID="{48F04C1E-247F-460F-B9B6-68F582A57C35}" presName="rootText1" presStyleLbl="node0" presStyleIdx="0" presStyleCnt="1" custScaleX="130885" custLinFactNeighborY="-22203">
        <dgm:presLayoutVars>
          <dgm:chPref val="3"/>
        </dgm:presLayoutVars>
      </dgm:prSet>
      <dgm:spPr>
        <a:prstGeom prst="roundRect">
          <a:avLst/>
        </a:prstGeom>
      </dgm:spPr>
      <dgm:t>
        <a:bodyPr/>
        <a:lstStyle/>
        <a:p>
          <a:endParaRPr lang="en-US"/>
        </a:p>
      </dgm:t>
    </dgm:pt>
    <dgm:pt modelId="{56E6191F-E0E3-4E5B-8493-ACBE77680202}" type="pres">
      <dgm:prSet presAssocID="{48F04C1E-247F-460F-B9B6-68F582A57C35}" presName="rootConnector1" presStyleLbl="node1" presStyleIdx="0" presStyleCnt="0"/>
      <dgm:spPr/>
      <dgm:t>
        <a:bodyPr/>
        <a:lstStyle/>
        <a:p>
          <a:endParaRPr lang="en-US"/>
        </a:p>
      </dgm:t>
    </dgm:pt>
    <dgm:pt modelId="{898B7CFF-729B-4B0F-BD0D-6008965E6733}" type="pres">
      <dgm:prSet presAssocID="{48F04C1E-247F-460F-B9B6-68F582A57C35}" presName="hierChild2" presStyleCnt="0"/>
      <dgm:spPr/>
      <dgm:t>
        <a:bodyPr/>
        <a:lstStyle/>
        <a:p/>
      </dgm:t>
    </dgm:pt>
    <dgm:pt modelId="{31591FA6-D711-4FEB-B3B1-7D14E0B12BF1}" type="pres">
      <dgm:prSet presAssocID="{3941F409-FA6B-4491-91CA-FA8035964CEA}" presName="Name37" presStyleLbl="parChTrans1D2" presStyleIdx="0" presStyleCnt="3"/>
      <dgm:spPr/>
      <dgm:t>
        <a:bodyPr/>
        <a:lstStyle/>
        <a:p>
          <a:endParaRPr lang="en-US"/>
        </a:p>
      </dgm:t>
    </dgm:pt>
    <dgm:pt modelId="{705B2270-7BD8-49F0-A1C8-05CF75F6D074}" type="pres">
      <dgm:prSet presAssocID="{ED74724F-68F7-4076-A677-0D96217CD483}" presName="hierRoot2" presStyleCnt="0">
        <dgm:presLayoutVars>
          <dgm:hierBranch val="init"/>
        </dgm:presLayoutVars>
      </dgm:prSet>
      <dgm:spPr/>
      <dgm:t>
        <a:bodyPr/>
        <a:lstStyle/>
        <a:p/>
      </dgm:t>
    </dgm:pt>
    <dgm:pt modelId="{E1A3BADD-3C54-4380-9195-E605E7451548}" type="pres">
      <dgm:prSet presAssocID="{ED74724F-68F7-4076-A677-0D96217CD483}" presName="rootComposite" presStyleCnt="0"/>
      <dgm:spPr/>
      <dgm:t>
        <a:bodyPr/>
        <a:lstStyle/>
        <a:p/>
      </dgm:t>
    </dgm:pt>
    <dgm:pt modelId="{935F4360-0BE2-48E5-A03E-BFEC85A94B64}" type="pres">
      <dgm:prSet presAssocID="{ED74724F-68F7-4076-A677-0D96217CD483}" presName="rootText" presStyleLbl="node2" presStyleIdx="0" presStyleCnt="3" custScaleY="260841">
        <dgm:presLayoutVars>
          <dgm:chPref val="3"/>
        </dgm:presLayoutVars>
      </dgm:prSet>
      <dgm:spPr>
        <a:prstGeom prst="roundRect">
          <a:avLst/>
        </a:prstGeom>
      </dgm:spPr>
      <dgm:t>
        <a:bodyPr/>
        <a:lstStyle/>
        <a:p>
          <a:endParaRPr lang="en-US"/>
        </a:p>
      </dgm:t>
    </dgm:pt>
    <dgm:pt modelId="{518CABFD-1B3A-4761-A50F-C7E00D4F0B84}" type="pres">
      <dgm:prSet presAssocID="{ED74724F-68F7-4076-A677-0D96217CD483}" presName="rootConnector" presStyleLbl="node2" presStyleIdx="0" presStyleCnt="3"/>
      <dgm:spPr/>
      <dgm:t>
        <a:bodyPr/>
        <a:lstStyle/>
        <a:p>
          <a:endParaRPr lang="en-US"/>
        </a:p>
      </dgm:t>
    </dgm:pt>
    <dgm:pt modelId="{61871901-8319-4108-947D-DEA5A7627ECE}" type="pres">
      <dgm:prSet presAssocID="{ED74724F-68F7-4076-A677-0D96217CD483}" presName="hierChild4" presStyleCnt="0"/>
      <dgm:spPr/>
      <dgm:t>
        <a:bodyPr/>
        <a:lstStyle/>
        <a:p/>
      </dgm:t>
    </dgm:pt>
    <dgm:pt modelId="{EF5897AC-0D9C-4340-8523-FAFF9FDDDA39}" type="pres">
      <dgm:prSet presAssocID="{ED74724F-68F7-4076-A677-0D96217CD483}" presName="hierChild5" presStyleCnt="0"/>
      <dgm:spPr/>
      <dgm:t>
        <a:bodyPr/>
        <a:lstStyle/>
        <a:p/>
      </dgm:t>
    </dgm:pt>
    <dgm:pt modelId="{B2C06259-9F6F-49A0-9D6E-EC78E9270C96}" type="pres">
      <dgm:prSet presAssocID="{5A564048-4580-4A2B-B1AA-67F41695CB5C}" presName="Name37" presStyleLbl="parChTrans1D2" presStyleIdx="1" presStyleCnt="3"/>
      <dgm:spPr/>
      <dgm:t>
        <a:bodyPr/>
        <a:lstStyle/>
        <a:p>
          <a:endParaRPr lang="en-US"/>
        </a:p>
      </dgm:t>
    </dgm:pt>
    <dgm:pt modelId="{F0700ED1-196F-441D-8A05-5D3D71F52EFB}" type="pres">
      <dgm:prSet presAssocID="{08AB1D74-7CFB-43C9-8195-BDF8F79C8ECF}" presName="hierRoot2" presStyleCnt="0">
        <dgm:presLayoutVars>
          <dgm:hierBranch val="init"/>
        </dgm:presLayoutVars>
      </dgm:prSet>
      <dgm:spPr/>
      <dgm:t>
        <a:bodyPr/>
        <a:lstStyle/>
        <a:p/>
      </dgm:t>
    </dgm:pt>
    <dgm:pt modelId="{61B79082-00B8-48E2-A7C9-B22CB2DEB438}" type="pres">
      <dgm:prSet presAssocID="{08AB1D74-7CFB-43C9-8195-BDF8F79C8ECF}" presName="rootComposite" presStyleCnt="0"/>
      <dgm:spPr/>
      <dgm:t>
        <a:bodyPr/>
        <a:lstStyle/>
        <a:p/>
      </dgm:t>
    </dgm:pt>
    <dgm:pt modelId="{7D3A11A9-1194-4EAB-82B7-9AC22384756E}" type="pres">
      <dgm:prSet presAssocID="{08AB1D74-7CFB-43C9-8195-BDF8F79C8ECF}" presName="rootText" presStyleLbl="node2" presStyleIdx="1" presStyleCnt="3" custScaleY="260841" custLinFactNeighborX="-707" custLinFactNeighborY="671">
        <dgm:presLayoutVars>
          <dgm:chPref val="3"/>
        </dgm:presLayoutVars>
      </dgm:prSet>
      <dgm:spPr>
        <a:prstGeom prst="roundRect">
          <a:avLst/>
        </a:prstGeom>
      </dgm:spPr>
      <dgm:t>
        <a:bodyPr/>
        <a:lstStyle/>
        <a:p>
          <a:endParaRPr lang="en-US"/>
        </a:p>
      </dgm:t>
    </dgm:pt>
    <dgm:pt modelId="{B1D8EF7E-A1F6-447A-BC36-6B0507323B86}" type="pres">
      <dgm:prSet presAssocID="{08AB1D74-7CFB-43C9-8195-BDF8F79C8ECF}" presName="rootConnector" presStyleLbl="node2" presStyleIdx="1" presStyleCnt="3"/>
      <dgm:spPr/>
      <dgm:t>
        <a:bodyPr/>
        <a:lstStyle/>
        <a:p>
          <a:endParaRPr lang="en-US"/>
        </a:p>
      </dgm:t>
    </dgm:pt>
    <dgm:pt modelId="{35DF6F6D-5A55-4CB6-889F-3F25278E18DE}" type="pres">
      <dgm:prSet presAssocID="{08AB1D74-7CFB-43C9-8195-BDF8F79C8ECF}" presName="hierChild4" presStyleCnt="0"/>
      <dgm:spPr/>
      <dgm:t>
        <a:bodyPr/>
        <a:lstStyle/>
        <a:p/>
      </dgm:t>
    </dgm:pt>
    <dgm:pt modelId="{B7FA4507-14CC-4773-8EEC-DA25EF0627F7}" type="pres">
      <dgm:prSet presAssocID="{08AB1D74-7CFB-43C9-8195-BDF8F79C8ECF}" presName="hierChild5" presStyleCnt="0"/>
      <dgm:spPr/>
      <dgm:t>
        <a:bodyPr/>
        <a:lstStyle/>
        <a:p/>
      </dgm:t>
    </dgm:pt>
    <dgm:pt modelId="{FCC44897-2D5A-4E66-8B50-A75C20D5FF4B}" type="pres">
      <dgm:prSet presAssocID="{4A543B09-25B2-48AC-A7EA-888F17753250}" presName="Name37" presStyleLbl="parChTrans1D2" presStyleIdx="2" presStyleCnt="3"/>
      <dgm:spPr/>
      <dgm:t>
        <a:bodyPr/>
        <a:lstStyle/>
        <a:p>
          <a:endParaRPr lang="en-US"/>
        </a:p>
      </dgm:t>
    </dgm:pt>
    <dgm:pt modelId="{175A1844-6937-42C4-AA50-F5FFE2176303}" type="pres">
      <dgm:prSet presAssocID="{B0B12E68-8FDA-4C44-9872-508C5D96DA56}" presName="hierRoot2" presStyleCnt="0">
        <dgm:presLayoutVars>
          <dgm:hierBranch val="init"/>
        </dgm:presLayoutVars>
      </dgm:prSet>
      <dgm:spPr/>
      <dgm:t>
        <a:bodyPr/>
        <a:lstStyle/>
        <a:p/>
      </dgm:t>
    </dgm:pt>
    <dgm:pt modelId="{F92C50DF-9AE7-414A-A406-3AB20D424D02}" type="pres">
      <dgm:prSet presAssocID="{B0B12E68-8FDA-4C44-9872-508C5D96DA56}" presName="rootComposite" presStyleCnt="0"/>
      <dgm:spPr/>
      <dgm:t>
        <a:bodyPr/>
        <a:lstStyle/>
        <a:p/>
      </dgm:t>
    </dgm:pt>
    <dgm:pt modelId="{797158B4-2FCC-4637-B915-BDB9A269025A}" type="pres">
      <dgm:prSet presAssocID="{B0B12E68-8FDA-4C44-9872-508C5D96DA56}" presName="rootText" presStyleLbl="node2" presStyleIdx="2" presStyleCnt="3" custScaleX="98586" custScaleY="262369">
        <dgm:presLayoutVars>
          <dgm:chPref val="3"/>
        </dgm:presLayoutVars>
      </dgm:prSet>
      <dgm:spPr>
        <a:prstGeom prst="roundRect">
          <a:avLst/>
        </a:prstGeom>
      </dgm:spPr>
      <dgm:t>
        <a:bodyPr/>
        <a:lstStyle/>
        <a:p>
          <a:endParaRPr lang="en-US"/>
        </a:p>
      </dgm:t>
    </dgm:pt>
    <dgm:pt modelId="{A869A97A-4C11-4BB8-94AE-38F03E795747}" type="pres">
      <dgm:prSet presAssocID="{B0B12E68-8FDA-4C44-9872-508C5D96DA56}" presName="rootConnector" presStyleLbl="node2" presStyleIdx="2" presStyleCnt="3"/>
      <dgm:spPr/>
      <dgm:t>
        <a:bodyPr/>
        <a:lstStyle/>
        <a:p>
          <a:endParaRPr lang="en-US"/>
        </a:p>
      </dgm:t>
    </dgm:pt>
    <dgm:pt modelId="{F2E9867E-0ACA-45C6-B189-1CE1354E1254}" type="pres">
      <dgm:prSet presAssocID="{B0B12E68-8FDA-4C44-9872-508C5D96DA56}" presName="hierChild4" presStyleCnt="0"/>
      <dgm:spPr/>
      <dgm:t>
        <a:bodyPr/>
        <a:lstStyle/>
        <a:p/>
      </dgm:t>
    </dgm:pt>
    <dgm:pt modelId="{B6707049-A991-498D-AD87-EBFDB45FAE86}" type="pres">
      <dgm:prSet presAssocID="{B0B12E68-8FDA-4C44-9872-508C5D96DA56}" presName="hierChild5" presStyleCnt="0"/>
      <dgm:spPr/>
      <dgm:t>
        <a:bodyPr/>
        <a:lstStyle/>
        <a:p/>
      </dgm:t>
    </dgm:pt>
    <dgm:pt modelId="{231ACEC3-6661-4DA7-969B-29DBE9184FE0}" type="pres">
      <dgm:prSet presAssocID="{48F04C1E-247F-460F-B9B6-68F582A57C35}" presName="hierChild3" presStyleCnt="0"/>
      <dgm:spPr/>
      <dgm:t>
        <a:bodyPr/>
        <a:lstStyle/>
        <a:p/>
      </dgm:t>
    </dgm:pt>
  </dgm:ptLst>
  <dgm:cxnLst>
    <dgm:cxn modelId="{01099D1A-A7E6-44A8-BDC4-845B22F29E73}" srcId="{A7EA3E10-E6FC-434C-848E-8BC4A7B46639}" destId="{48F04C1E-247F-460F-B9B6-68F582A57C35}" srcOrd="0" destOrd="0" parTransId="{E89ECA00-5F8F-496C-97FE-FEACCD311463}" sibTransId="{D0A74BC1-06DF-4FFB-A89C-163BEA3EE7DA}"/>
    <dgm:cxn modelId="{E8FAE4B4-65D3-40F0-AC46-CB03EAA866B1}" srcId="{48F04C1E-247F-460F-B9B6-68F582A57C35}" destId="{ED74724F-68F7-4076-A677-0D96217CD483}" srcOrd="0" destOrd="0" parTransId="{3941F409-FA6B-4491-91CA-FA8035964CEA}" sibTransId="{E979C2F9-EFF0-42EA-84D6-32CB65B5A9E4}"/>
    <dgm:cxn modelId="{C5E959AA-4D75-48E7-B908-A0FE3B4CC07E}" srcId="{48F04C1E-247F-460F-B9B6-68F582A57C35}" destId="{08AB1D74-7CFB-43C9-8195-BDF8F79C8ECF}" srcOrd="1" destOrd="0" parTransId="{5A564048-4580-4A2B-B1AA-67F41695CB5C}" sibTransId="{725080CD-8B9A-4F09-91C4-0D9DC3A79920}"/>
    <dgm:cxn modelId="{61A4FDD7-C44F-4F51-9925-6CA77919DBE5}" srcId="{48F04C1E-247F-460F-B9B6-68F582A57C35}" destId="{B0B12E68-8FDA-4C44-9872-508C5D96DA56}" srcOrd="2" destOrd="0" parTransId="{4A543B09-25B2-48AC-A7EA-888F17753250}" sibTransId="{D938A92E-194D-445E-A332-40F31D339E22}"/>
    <dgm:cxn modelId="{12E9F099-1F77-4A9B-A6C3-AA1BBE62E27B}" type="presOf" srcId="{A7EA3E10-E6FC-434C-848E-8BC4A7B46639}" destId="{828B7DA2-D94A-4DFD-A4AD-88825609E4DA}" srcOrd="0" destOrd="0" presId="urn:microsoft.com/office/officeart/2005/8/layout/orgChart1"/>
    <dgm:cxn modelId="{7EC7BE86-FDF7-4F4E-83BD-2482AA3ABABE}" type="presParOf" srcId="{828B7DA2-D94A-4DFD-A4AD-88825609E4DA}" destId="{206E9758-FAA2-489C-8243-5E7456621625}" srcOrd="0" destOrd="0" presId="urn:microsoft.com/office/officeart/2005/8/layout/orgChart1"/>
    <dgm:cxn modelId="{D10320F0-B1E7-4A79-8DC5-4502EE0B924C}" type="presParOf" srcId="{206E9758-FAA2-489C-8243-5E7456621625}" destId="{3973B476-FC61-4725-8C97-80F348699134}" srcOrd="0" destOrd="0" presId="urn:microsoft.com/office/officeart/2005/8/layout/orgChart1"/>
    <dgm:cxn modelId="{52B62664-21E7-4B67-863A-B6B8C7892565}" type="presParOf" srcId="{3973B476-FC61-4725-8C97-80F348699134}" destId="{9F9DA46B-C0B0-48ED-837C-6649F3884915}" srcOrd="0" destOrd="0" presId="urn:microsoft.com/office/officeart/2005/8/layout/orgChart1"/>
    <dgm:cxn modelId="{F66338DF-792C-471B-95AA-90E1D238B016}" type="presOf" srcId="{48F04C1E-247F-460F-B9B6-68F582A57C35}" destId="{9F9DA46B-C0B0-48ED-837C-6649F3884915}" srcOrd="0" destOrd="0" presId="urn:microsoft.com/office/officeart/2005/8/layout/orgChart1"/>
    <dgm:cxn modelId="{D14A4D45-11B3-4088-B1D5-61C204E4CFC2}" type="presParOf" srcId="{3973B476-FC61-4725-8C97-80F348699134}" destId="{56E6191F-E0E3-4E5B-8493-ACBE77680202}" srcOrd="1" destOrd="0" presId="urn:microsoft.com/office/officeart/2005/8/layout/orgChart1"/>
    <dgm:cxn modelId="{E4B52CAD-2CC7-41D7-9657-24CB182A0AF3}" type="presOf" srcId="{48F04C1E-247F-460F-B9B6-68F582A57C35}" destId="{56E6191F-E0E3-4E5B-8493-ACBE77680202}" srcOrd="1" destOrd="0" presId="urn:microsoft.com/office/officeart/2005/8/layout/orgChart1"/>
    <dgm:cxn modelId="{16DE5D41-E856-4653-9C92-9D3CBA001EE5}" type="presParOf" srcId="{206E9758-FAA2-489C-8243-5E7456621625}" destId="{898B7CFF-729B-4B0F-BD0D-6008965E6733}" srcOrd="1" destOrd="0" presId="urn:microsoft.com/office/officeart/2005/8/layout/orgChart1"/>
    <dgm:cxn modelId="{2FD303E2-06F0-4960-86EA-F19F07E40E78}" type="presParOf" srcId="{898B7CFF-729B-4B0F-BD0D-6008965E6733}" destId="{31591FA6-D711-4FEB-B3B1-7D14E0B12BF1}" srcOrd="0" destOrd="0" presId="urn:microsoft.com/office/officeart/2005/8/layout/orgChart1"/>
    <dgm:cxn modelId="{4C4FA89E-3156-427E-84B1-B70A628B1D72}" type="presOf" srcId="{3941F409-FA6B-4491-91CA-FA8035964CEA}" destId="{31591FA6-D711-4FEB-B3B1-7D14E0B12BF1}" srcOrd="0" destOrd="0" presId="urn:microsoft.com/office/officeart/2005/8/layout/orgChart1"/>
    <dgm:cxn modelId="{2DD79B92-CBB4-485E-BDDA-280EA75E8AA0}" type="presParOf" srcId="{898B7CFF-729B-4B0F-BD0D-6008965E6733}" destId="{705B2270-7BD8-49F0-A1C8-05CF75F6D074}" srcOrd="1" destOrd="0" presId="urn:microsoft.com/office/officeart/2005/8/layout/orgChart1"/>
    <dgm:cxn modelId="{D44B0F43-A7B7-4DAB-A64E-A5BBFC79E204}" type="presParOf" srcId="{705B2270-7BD8-49F0-A1C8-05CF75F6D074}" destId="{E1A3BADD-3C54-4380-9195-E605E7451548}" srcOrd="0" destOrd="0" presId="urn:microsoft.com/office/officeart/2005/8/layout/orgChart1"/>
    <dgm:cxn modelId="{D21F7EDF-81CE-44BD-9C95-5289A2E34AE8}" type="presParOf" srcId="{E1A3BADD-3C54-4380-9195-E605E7451548}" destId="{935F4360-0BE2-48E5-A03E-BFEC85A94B64}" srcOrd="0" destOrd="0" presId="urn:microsoft.com/office/officeart/2005/8/layout/orgChart1"/>
    <dgm:cxn modelId="{88407E25-D9AD-492A-9F9F-109EFC598A05}" type="presOf" srcId="{ED74724F-68F7-4076-A677-0D96217CD483}" destId="{935F4360-0BE2-48E5-A03E-BFEC85A94B64}" srcOrd="0" destOrd="0" presId="urn:microsoft.com/office/officeart/2005/8/layout/orgChart1"/>
    <dgm:cxn modelId="{F63F1561-B761-4408-BF7F-92020271B66E}" type="presParOf" srcId="{E1A3BADD-3C54-4380-9195-E605E7451548}" destId="{518CABFD-1B3A-4761-A50F-C7E00D4F0B84}" srcOrd="1" destOrd="0" presId="urn:microsoft.com/office/officeart/2005/8/layout/orgChart1"/>
    <dgm:cxn modelId="{83F99DBF-46D7-4BE7-9B8A-FDB8BBB05F0B}" type="presOf" srcId="{ED74724F-68F7-4076-A677-0D96217CD483}" destId="{518CABFD-1B3A-4761-A50F-C7E00D4F0B84}" srcOrd="1" destOrd="0" presId="urn:microsoft.com/office/officeart/2005/8/layout/orgChart1"/>
    <dgm:cxn modelId="{9A847CE6-AECA-4D8A-B7E7-9E40B3169BE9}" type="presParOf" srcId="{705B2270-7BD8-49F0-A1C8-05CF75F6D074}" destId="{61871901-8319-4108-947D-DEA5A7627ECE}" srcOrd="1" destOrd="0" presId="urn:microsoft.com/office/officeart/2005/8/layout/orgChart1"/>
    <dgm:cxn modelId="{08944D95-11D3-4498-BB36-94DC5052C07E}" type="presParOf" srcId="{705B2270-7BD8-49F0-A1C8-05CF75F6D074}" destId="{EF5897AC-0D9C-4340-8523-FAFF9FDDDA39}" srcOrd="2" destOrd="0" presId="urn:microsoft.com/office/officeart/2005/8/layout/orgChart1"/>
    <dgm:cxn modelId="{9E5DACA8-B9E9-4B75-A1E4-D1C7E3B5A7B9}" type="presParOf" srcId="{898B7CFF-729B-4B0F-BD0D-6008965E6733}" destId="{B2C06259-9F6F-49A0-9D6E-EC78E9270C96}" srcOrd="2" destOrd="0" presId="urn:microsoft.com/office/officeart/2005/8/layout/orgChart1"/>
    <dgm:cxn modelId="{8479BFE4-B1C4-4C55-9DFC-8A08ECB29BE3}" type="presOf" srcId="{5A564048-4580-4A2B-B1AA-67F41695CB5C}" destId="{B2C06259-9F6F-49A0-9D6E-EC78E9270C96}" srcOrd="0" destOrd="0" presId="urn:microsoft.com/office/officeart/2005/8/layout/orgChart1"/>
    <dgm:cxn modelId="{9337B2DF-C082-4241-B072-FB634AEF2BD2}" type="presParOf" srcId="{898B7CFF-729B-4B0F-BD0D-6008965E6733}" destId="{F0700ED1-196F-441D-8A05-5D3D71F52EFB}" srcOrd="3" destOrd="0" presId="urn:microsoft.com/office/officeart/2005/8/layout/orgChart1"/>
    <dgm:cxn modelId="{3D3C2D59-BAC3-42EB-AB4D-15367F5816DE}" type="presParOf" srcId="{F0700ED1-196F-441D-8A05-5D3D71F52EFB}" destId="{61B79082-00B8-48E2-A7C9-B22CB2DEB438}" srcOrd="0" destOrd="0" presId="urn:microsoft.com/office/officeart/2005/8/layout/orgChart1"/>
    <dgm:cxn modelId="{B7CAAB73-6337-4EE2-B9B9-F0A6F2F01BD2}" type="presParOf" srcId="{61B79082-00B8-48E2-A7C9-B22CB2DEB438}" destId="{7D3A11A9-1194-4EAB-82B7-9AC22384756E}" srcOrd="0" destOrd="0" presId="urn:microsoft.com/office/officeart/2005/8/layout/orgChart1"/>
    <dgm:cxn modelId="{726FC292-0E2F-402A-BA3E-3793AC18089B}" type="presOf" srcId="{08AB1D74-7CFB-43C9-8195-BDF8F79C8ECF}" destId="{7D3A11A9-1194-4EAB-82B7-9AC22384756E}" srcOrd="0" destOrd="0" presId="urn:microsoft.com/office/officeart/2005/8/layout/orgChart1"/>
    <dgm:cxn modelId="{51FDDE26-A5D7-486E-A308-8A76A406F081}" type="presParOf" srcId="{61B79082-00B8-48E2-A7C9-B22CB2DEB438}" destId="{B1D8EF7E-A1F6-447A-BC36-6B0507323B86}" srcOrd="1" destOrd="0" presId="urn:microsoft.com/office/officeart/2005/8/layout/orgChart1"/>
    <dgm:cxn modelId="{AA215964-9F33-4E31-896E-A816A066C752}" type="presOf" srcId="{08AB1D74-7CFB-43C9-8195-BDF8F79C8ECF}" destId="{B1D8EF7E-A1F6-447A-BC36-6B0507323B86}" srcOrd="1" destOrd="0" presId="urn:microsoft.com/office/officeart/2005/8/layout/orgChart1"/>
    <dgm:cxn modelId="{39B795E0-5CC2-4D4D-AE69-D9E22B357737}" type="presParOf" srcId="{F0700ED1-196F-441D-8A05-5D3D71F52EFB}" destId="{35DF6F6D-5A55-4CB6-889F-3F25278E18DE}" srcOrd="1" destOrd="0" presId="urn:microsoft.com/office/officeart/2005/8/layout/orgChart1"/>
    <dgm:cxn modelId="{EDD06F8E-37D6-4FD1-92B8-172E992EDA49}" type="presParOf" srcId="{F0700ED1-196F-441D-8A05-5D3D71F52EFB}" destId="{B7FA4507-14CC-4773-8EEC-DA25EF0627F7}" srcOrd="2" destOrd="0" presId="urn:microsoft.com/office/officeart/2005/8/layout/orgChart1"/>
    <dgm:cxn modelId="{DA79EB88-B709-4085-9BF4-0B6E50F48775}" type="presParOf" srcId="{898B7CFF-729B-4B0F-BD0D-6008965E6733}" destId="{FCC44897-2D5A-4E66-8B50-A75C20D5FF4B}" srcOrd="4" destOrd="0" presId="urn:microsoft.com/office/officeart/2005/8/layout/orgChart1"/>
    <dgm:cxn modelId="{1E34EBFA-1346-412B-A28F-DEF0EFB58B3E}" type="presOf" srcId="{4A543B09-25B2-48AC-A7EA-888F17753250}" destId="{FCC44897-2D5A-4E66-8B50-A75C20D5FF4B}" srcOrd="0" destOrd="0" presId="urn:microsoft.com/office/officeart/2005/8/layout/orgChart1"/>
    <dgm:cxn modelId="{60FA190D-7951-4476-8A8B-27F117ED0E89}" type="presParOf" srcId="{898B7CFF-729B-4B0F-BD0D-6008965E6733}" destId="{175A1844-6937-42C4-AA50-F5FFE2176303}" srcOrd="5" destOrd="0" presId="urn:microsoft.com/office/officeart/2005/8/layout/orgChart1"/>
    <dgm:cxn modelId="{F54218A7-0465-4951-A4B7-047F86F01BBB}" type="presParOf" srcId="{175A1844-6937-42C4-AA50-F5FFE2176303}" destId="{F92C50DF-9AE7-414A-A406-3AB20D424D02}" srcOrd="0" destOrd="0" presId="urn:microsoft.com/office/officeart/2005/8/layout/orgChart1"/>
    <dgm:cxn modelId="{FCCBFFBA-7E8F-4387-BF3B-D00D85715C49}" type="presParOf" srcId="{F92C50DF-9AE7-414A-A406-3AB20D424D02}" destId="{797158B4-2FCC-4637-B915-BDB9A269025A}" srcOrd="0" destOrd="0" presId="urn:microsoft.com/office/officeart/2005/8/layout/orgChart1"/>
    <dgm:cxn modelId="{EE317486-9AC1-46E3-A2EE-F143573D79AE}" type="presOf" srcId="{B0B12E68-8FDA-4C44-9872-508C5D96DA56}" destId="{797158B4-2FCC-4637-B915-BDB9A269025A}" srcOrd="0" destOrd="0" presId="urn:microsoft.com/office/officeart/2005/8/layout/orgChart1"/>
    <dgm:cxn modelId="{EE84167E-1341-4CF6-B92F-7B8801C8812E}" type="presParOf" srcId="{F92C50DF-9AE7-414A-A406-3AB20D424D02}" destId="{A869A97A-4C11-4BB8-94AE-38F03E795747}" srcOrd="1" destOrd="0" presId="urn:microsoft.com/office/officeart/2005/8/layout/orgChart1"/>
    <dgm:cxn modelId="{D5B01AF2-63AB-4916-81BC-B69A1F1AF900}" type="presOf" srcId="{B0B12E68-8FDA-4C44-9872-508C5D96DA56}" destId="{A869A97A-4C11-4BB8-94AE-38F03E795747}" srcOrd="1" destOrd="0" presId="urn:microsoft.com/office/officeart/2005/8/layout/orgChart1"/>
    <dgm:cxn modelId="{0641D652-5936-4677-9E63-8300158E5583}" type="presParOf" srcId="{175A1844-6937-42C4-AA50-F5FFE2176303}" destId="{F2E9867E-0ACA-45C6-B189-1CE1354E1254}" srcOrd="1" destOrd="0" presId="urn:microsoft.com/office/officeart/2005/8/layout/orgChart1"/>
    <dgm:cxn modelId="{75C29DF9-FD3C-4D9D-9A6D-00688325BDC9}" type="presParOf" srcId="{175A1844-6937-42C4-AA50-F5FFE2176303}" destId="{B6707049-A991-498D-AD87-EBFDB45FAE86}" srcOrd="2" destOrd="0" presId="urn:microsoft.com/office/officeart/2005/8/layout/orgChart1"/>
    <dgm:cxn modelId="{2570BFF8-42F2-43C6-ABCB-11A8506ECCB5}" type="presParOf" srcId="{206E9758-FAA2-489C-8243-5E7456621625}" destId="{231ACEC3-6661-4DA7-969B-29DBE9184FE0}" srcOrd="2" destOrd="0" presId="urn:microsoft.com/office/officeart/2005/8/layout/orgChart1"/>
  </dgm:cxnLst>
  <dgm:bg/>
  <dgm:whole/>
  <dgm:extLst>
    <a:ext uri="http://schemas.microsoft.com/office/drawing/2008/diagram">
      <dsp:dataModelExt xmlns:dsp="http://schemas.microsoft.com/office/drawing/2008/diagram" minVer="http://schemas.openxmlformats.org/drawingml/2006/diagram" relId="rId7"/>
    </a:ext>
  </dgm:extLst>
</dgm:dataModel>
</file>

<file path=ppt/diagrams/data6.xml><?xml version="1.0" encoding="utf-8"?>
<dgm:dataModel xmlns:dgm="http://schemas.openxmlformats.org/drawingml/2006/diagram" xmlns:a="http://schemas.openxmlformats.org/drawingml/2006/main">
  <dgm:ptLst>
    <dgm:pt modelId="{A7EA3E10-E6FC-434C-848E-8BC4A7B46639}" type="doc">
      <dgm:prSet loTypeId="urn:microsoft.com/office/officeart/2005/8/layout/orgChart1" loCatId="hierarchy" qsTypeId="urn:microsoft.com/office/officeart/2005/8/quickstyle/simple3" qsCatId="simple" csTypeId="urn:microsoft.com/office/officeart/2005/8/colors/colorful3" csCatId="colorful" phldr="1"/>
      <dgm:spPr/>
      <dgm:t>
        <a:bodyPr/>
        <a:lstStyle/>
        <a:p>
          <a:endParaRPr lang="en-US"/>
        </a:p>
      </dgm:t>
    </dgm:pt>
    <dgm:pt modelId="{E89ECA00-5F8F-496C-97FE-FEACCD311463}" cxnId="{01099D1A-A7E6-44A8-BDC4-845B22F29E73}" type="parTrans">
      <dgm:prSet/>
      <dgm:spPr/>
      <dgm:t>
        <a:bodyPr/>
        <a:lstStyle/>
        <a:p>
          <a:endParaRPr lang="en-US" b="1"/>
        </a:p>
      </dgm:t>
    </dgm:pt>
    <dgm:pt modelId="{48F04C1E-247F-460F-B9B6-68F582A57C35}">
      <dgm:prSet custT="1"/>
      <dgm:spPr>
        <a:solidFill>
          <a:srgbClr val="4A7CAA">
            <a:alpha val="75000"/>
          </a:srgbClr>
        </a:solidFill>
        <a:ln>
          <a:solidFill>
            <a:srgbClr val="4A7CAA"/>
          </a:solidFill>
        </a:ln>
        <a:effectLst>
          <a:outerShdw blurRad="50800" dist="38100" dir="2700000" algn="tl" rotWithShape="0">
            <a:prstClr val="black">
              <a:alpha val="40000"/>
            </a:prstClr>
          </a:outerShdw>
        </a:effectLst>
        <a:scene3d>
          <a:camera prst="orthographicFront"/>
          <a:lightRig rig="flat" dir="t"/>
        </a:scene3d>
        <a:sp3d prstMaterial="dkEdge"/>
      </dgm:spPr>
      <dgm:t>
        <a:bodyPr/>
        <a:lstStyle/>
        <a:p>
          <a:pPr rtl="0"/>
          <a:r>
            <a:rPr lang="en-US" sz="2400" b="1" dirty="1" smtClean="0">
              <a:solidFill>
                <a:schemeClr val="bg1"/>
              </a:solidFill>
              <a:latin typeface="Century Gothic" panose="020b0502020202020204" pitchFamily="34" charset="0"/>
            </a:rPr>
            <a:t>OKAY TO: </a:t>
          </a:r>
          <a:endParaRPr lang="en-US" sz="2400" b="1">
            <a:solidFill>
              <a:schemeClr val="bg1"/>
            </a:solidFill>
            <a:latin typeface="Century Gothic" panose="020b0502020202020204" pitchFamily="34" charset="0"/>
          </a:endParaRPr>
        </a:p>
      </dgm:t>
    </dgm:pt>
    <dgm:pt modelId="{3941F409-FA6B-4491-91CA-FA8035964CEA}" cxnId="{E8FAE4B4-65D3-40F0-AC46-CB03EAA866B1}" type="parTrans">
      <dgm:prSet/>
      <dgm:spPr>
        <a:ln w="9525">
          <a:solidFill>
            <a:schemeClr val="bg1"/>
          </a:solidFill>
        </a:ln>
      </dgm:spPr>
      <dgm:t>
        <a:bodyPr/>
        <a:lstStyle/>
        <a:p>
          <a:endParaRPr lang="en-US" b="1"/>
        </a:p>
      </dgm:t>
    </dgm:pt>
    <dgm:pt modelId="{ED74724F-68F7-4076-A677-0D96217CD483}">
      <dgm:prSet custT="1"/>
      <dgm:spPr>
        <a:noFill/>
        <a:ln>
          <a:solidFill>
            <a:schemeClr val="bg1"/>
          </a:solidFill>
        </a:ln>
        <a:effectLst/>
        <a:scene3d>
          <a:camera prst="orthographicFront"/>
          <a:lightRig rig="flat" dir="t"/>
        </a:scene3d>
        <a:sp3d prstMaterial="dkEdge"/>
      </dgm:spPr>
      <dgm:t>
        <a:bodyPr/>
        <a:lstStyle/>
        <a:p>
          <a:pPr rtl="0"/>
          <a:r>
            <a:rPr lang="en-US" sz="1800" b="1" dirty="1" smtClean="0">
              <a:solidFill>
                <a:schemeClr val="bg1"/>
              </a:solidFill>
              <a:latin typeface="Century Gothic" panose="020b0502020202020204" pitchFamily="34" charset="0"/>
            </a:rPr>
            <a:t>Answer </a:t>
          </a:r>
          <a:br>
            <a:rPr lang="en-US" sz="1800" b="1" dirty="1" smtClean="0">
              <a:solidFill>
                <a:schemeClr val="bg1"/>
              </a:solidFill>
              <a:latin typeface="Century Gothic" panose="020b0502020202020204" pitchFamily="34" charset="0"/>
            </a:rPr>
          </a:br>
          <a:r>
            <a:rPr lang="en-US" sz="1800" b="1" dirty="1" smtClean="0">
              <a:solidFill>
                <a:schemeClr val="bg1"/>
              </a:solidFill>
              <a:latin typeface="Century Gothic" panose="020b0502020202020204" pitchFamily="34" charset="0"/>
            </a:rPr>
            <a:t>questions from </a:t>
          </a:r>
          <a:br>
            <a:rPr lang="en-US" sz="1800" b="1" dirty="1" smtClean="0">
              <a:solidFill>
                <a:schemeClr val="bg1"/>
              </a:solidFill>
              <a:latin typeface="Century Gothic" panose="020b0502020202020204" pitchFamily="34" charset="0"/>
            </a:rPr>
          </a:br>
          <a:r>
            <a:rPr lang="en-US" sz="1800" b="1" dirty="1" smtClean="0">
              <a:solidFill>
                <a:schemeClr val="bg1"/>
              </a:solidFill>
              <a:latin typeface="Century Gothic" panose="020b0502020202020204" pitchFamily="34" charset="0"/>
            </a:rPr>
            <a:t>the public</a:t>
          </a:r>
          <a:endParaRPr lang="en-US" sz="1800" b="1">
            <a:solidFill>
              <a:schemeClr val="bg1"/>
            </a:solidFill>
            <a:latin typeface="Century Gothic" panose="020b0502020202020204" pitchFamily="34" charset="0"/>
          </a:endParaRPr>
        </a:p>
      </dgm:t>
    </dgm:pt>
    <dgm:pt modelId="{E979C2F9-EFF0-42EA-84D6-32CB65B5A9E4}" cxnId="{E8FAE4B4-65D3-40F0-AC46-CB03EAA866B1}" type="sibTrans">
      <dgm:prSet/>
      <dgm:spPr/>
      <dgm:t>
        <a:bodyPr/>
        <a:lstStyle/>
        <a:p>
          <a:endParaRPr lang="en-US" b="1"/>
        </a:p>
      </dgm:t>
    </dgm:pt>
    <dgm:pt modelId="{5A564048-4580-4A2B-B1AA-67F41695CB5C}" cxnId="{C5E959AA-4D75-48E7-B908-A0FE3B4CC07E}" type="parTrans">
      <dgm:prSet/>
      <dgm:spPr>
        <a:ln>
          <a:solidFill>
            <a:schemeClr val="bg1"/>
          </a:solidFill>
        </a:ln>
      </dgm:spPr>
      <dgm:t>
        <a:bodyPr/>
        <a:lstStyle/>
        <a:p>
          <a:endParaRPr lang="en-US" b="1"/>
        </a:p>
      </dgm:t>
    </dgm:pt>
    <dgm:pt modelId="{08AB1D74-7CFB-43C9-8195-BDF8F79C8ECF}">
      <dgm:prSet custT="1"/>
      <dgm:spPr>
        <a:noFill/>
        <a:ln>
          <a:solidFill>
            <a:schemeClr val="bg1"/>
          </a:solidFill>
        </a:ln>
        <a:effectLst/>
        <a:scene3d>
          <a:camera prst="orthographicFront"/>
          <a:lightRig rig="flat" dir="t"/>
        </a:scene3d>
        <a:sp3d prstMaterial="dkEdge"/>
      </dgm:spPr>
      <dgm:t>
        <a:bodyPr/>
        <a:lstStyle/>
        <a:p>
          <a:pPr rtl="0"/>
          <a:r>
            <a:rPr lang="en-US" sz="1800" b="1" dirty="1" smtClean="0">
              <a:solidFill>
                <a:schemeClr val="bg1"/>
              </a:solidFill>
              <a:latin typeface="Century Gothic" panose="020b0502020202020204" pitchFamily="34" charset="0"/>
            </a:rPr>
            <a:t>Provide</a:t>
          </a:r>
          <a:br>
            <a:rPr lang="en-US" sz="1800" b="1" dirty="1" smtClean="0">
              <a:solidFill>
                <a:schemeClr val="bg1"/>
              </a:solidFill>
              <a:latin typeface="Century Gothic" panose="020b0502020202020204" pitchFamily="34" charset="0"/>
            </a:rPr>
          </a:br>
          <a:r>
            <a:rPr lang="en-US" sz="1800" b="1" dirty="1" smtClean="0">
              <a:solidFill>
                <a:schemeClr val="bg1"/>
              </a:solidFill>
              <a:latin typeface="Century Gothic" panose="020b0502020202020204" pitchFamily="34" charset="0"/>
            </a:rPr>
            <a:t> information to </a:t>
          </a:r>
          <a:br>
            <a:rPr lang="en-US" sz="1800" b="1" dirty="1" smtClean="0">
              <a:solidFill>
                <a:schemeClr val="bg1"/>
              </a:solidFill>
              <a:latin typeface="Century Gothic" panose="020b0502020202020204" pitchFamily="34" charset="0"/>
            </a:rPr>
          </a:br>
          <a:r>
            <a:rPr lang="en-US" sz="1800" b="1" dirty="1" smtClean="0">
              <a:solidFill>
                <a:schemeClr val="bg1"/>
              </a:solidFill>
              <a:latin typeface="Century Gothic" panose="020b0502020202020204" pitchFamily="34" charset="0"/>
            </a:rPr>
            <a:t>the public</a:t>
          </a:r>
          <a:endParaRPr lang="en-US" sz="1800" b="1">
            <a:solidFill>
              <a:schemeClr val="bg1"/>
            </a:solidFill>
            <a:latin typeface="Century Gothic" panose="020b0502020202020204" pitchFamily="34" charset="0"/>
          </a:endParaRPr>
        </a:p>
      </dgm:t>
    </dgm:pt>
    <dgm:pt modelId="{725080CD-8B9A-4F09-91C4-0D9DC3A79920}" cxnId="{C5E959AA-4D75-48E7-B908-A0FE3B4CC07E}" type="sibTrans">
      <dgm:prSet/>
      <dgm:spPr/>
      <dgm:t>
        <a:bodyPr/>
        <a:lstStyle/>
        <a:p>
          <a:endParaRPr lang="en-US" b="1"/>
        </a:p>
      </dgm:t>
    </dgm:pt>
    <dgm:pt modelId="{4A543B09-25B2-48AC-A7EA-888F17753250}" cxnId="{61A4FDD7-C44F-4F51-9925-6CA77919DBE5}" type="parTrans">
      <dgm:prSet/>
      <dgm:spPr>
        <a:ln w="9525">
          <a:solidFill>
            <a:schemeClr val="bg1"/>
          </a:solidFill>
        </a:ln>
      </dgm:spPr>
      <dgm:t>
        <a:bodyPr/>
        <a:lstStyle/>
        <a:p>
          <a:endParaRPr lang="en-US" b="1"/>
        </a:p>
      </dgm:t>
    </dgm:pt>
    <dgm:pt modelId="{B0B12E68-8FDA-4C44-9872-508C5D96DA56}">
      <dgm:prSet custT="1"/>
      <dgm:spPr>
        <a:noFill/>
        <a:ln>
          <a:solidFill>
            <a:schemeClr val="bg1"/>
          </a:solidFill>
        </a:ln>
        <a:effectLst/>
        <a:scene3d>
          <a:camera prst="orthographicFront"/>
          <a:lightRig rig="flat" dir="t"/>
        </a:scene3d>
        <a:sp3d prstMaterial="dkEdge"/>
      </dgm:spPr>
      <dgm:t>
        <a:bodyPr/>
        <a:lstStyle/>
        <a:p>
          <a:pPr rtl="0"/>
          <a:r>
            <a:rPr lang="en-US" sz="1800" b="1" dirty="1" smtClean="0">
              <a:solidFill>
                <a:schemeClr val="bg1"/>
              </a:solidFill>
              <a:latin typeface="Century Gothic" panose="020b0502020202020204" pitchFamily="34" charset="0"/>
            </a:rPr>
            <a:t>Solicit</a:t>
          </a:r>
          <a:br>
            <a:rPr lang="en-US" sz="1800" b="1" dirty="1" smtClean="0">
              <a:solidFill>
                <a:schemeClr val="bg1"/>
              </a:solidFill>
              <a:latin typeface="Century Gothic" panose="020b0502020202020204" pitchFamily="34" charset="0"/>
            </a:rPr>
          </a:br>
          <a:r>
            <a:rPr lang="en-US" sz="1800" b="1" dirty="1" smtClean="0">
              <a:solidFill>
                <a:schemeClr val="bg1"/>
              </a:solidFill>
              <a:latin typeface="Century Gothic" panose="020b0502020202020204" pitchFamily="34" charset="0"/>
            </a:rPr>
            <a:t> information from the public</a:t>
          </a:r>
          <a:endParaRPr lang="en-US" sz="1800" b="1">
            <a:solidFill>
              <a:schemeClr val="bg1"/>
            </a:solidFill>
            <a:latin typeface="Century Gothic" panose="020b0502020202020204" pitchFamily="34" charset="0"/>
          </a:endParaRPr>
        </a:p>
      </dgm:t>
    </dgm:pt>
    <dgm:pt modelId="{D938A92E-194D-445E-A332-40F31D339E22}" cxnId="{61A4FDD7-C44F-4F51-9925-6CA77919DBE5}" type="sibTrans">
      <dgm:prSet/>
      <dgm:spPr/>
      <dgm:t>
        <a:bodyPr/>
        <a:lstStyle/>
        <a:p>
          <a:endParaRPr lang="en-US" b="1"/>
        </a:p>
      </dgm:t>
    </dgm:pt>
    <dgm:pt modelId="{D0A74BC1-06DF-4FFB-A89C-163BEA3EE7DA}" cxnId="{01099D1A-A7E6-44A8-BDC4-845B22F29E73}" type="sibTrans">
      <dgm:prSet/>
      <dgm:spPr/>
      <dgm:t>
        <a:bodyPr/>
        <a:lstStyle/>
        <a:p>
          <a:endParaRPr lang="en-US" b="1"/>
        </a:p>
      </dgm:t>
    </dgm:pt>
    <dgm:pt modelId="{828B7DA2-D94A-4DFD-A4AD-88825609E4DA}" type="pres">
      <dgm:prSet presAssocID="{A7EA3E10-E6FC-434C-848E-8BC4A7B46639}" presName="hierChild1" presStyleCnt="0">
        <dgm:presLayoutVars>
          <dgm:orgChart val="1"/>
          <dgm:chPref val="1"/>
          <dgm:dir/>
          <dgm:animOne val="branch"/>
          <dgm:animLvl val="lvl"/>
          <dgm:resizeHandles/>
        </dgm:presLayoutVars>
      </dgm:prSet>
      <dgm:spPr/>
      <dgm:t>
        <a:bodyPr/>
        <a:lstStyle/>
        <a:p>
          <a:endParaRPr lang="en-US"/>
        </a:p>
      </dgm:t>
    </dgm:pt>
    <dgm:pt modelId="{206E9758-FAA2-489C-8243-5E7456621625}" type="pres">
      <dgm:prSet presAssocID="{48F04C1E-247F-460F-B9B6-68F582A57C35}" presName="hierRoot1" presStyleCnt="0">
        <dgm:presLayoutVars>
          <dgm:hierBranch val="init"/>
        </dgm:presLayoutVars>
      </dgm:prSet>
      <dgm:spPr/>
      <dgm:t>
        <a:bodyPr/>
        <a:lstStyle/>
        <a:p/>
      </dgm:t>
    </dgm:pt>
    <dgm:pt modelId="{3973B476-FC61-4725-8C97-80F348699134}" type="pres">
      <dgm:prSet presAssocID="{48F04C1E-247F-460F-B9B6-68F582A57C35}" presName="rootComposite1" presStyleCnt="0"/>
      <dgm:spPr/>
      <dgm:t>
        <a:bodyPr/>
        <a:lstStyle/>
        <a:p/>
      </dgm:t>
    </dgm:pt>
    <dgm:pt modelId="{9F9DA46B-C0B0-48ED-837C-6649F3884915}" type="pres">
      <dgm:prSet presAssocID="{48F04C1E-247F-460F-B9B6-68F582A57C35}" presName="rootText1" presStyleLbl="node0" presStyleIdx="0" presStyleCnt="1" custScaleX="105314" custScaleY="70298" custLinFactNeighborX="0" custLinFactNeighborY="-15022">
        <dgm:presLayoutVars>
          <dgm:chPref val="3"/>
        </dgm:presLayoutVars>
      </dgm:prSet>
      <dgm:spPr>
        <a:prstGeom prst="roundRect">
          <a:avLst/>
        </a:prstGeom>
      </dgm:spPr>
      <dgm:t>
        <a:bodyPr/>
        <a:lstStyle/>
        <a:p>
          <a:endParaRPr lang="en-US"/>
        </a:p>
      </dgm:t>
    </dgm:pt>
    <dgm:pt modelId="{56E6191F-E0E3-4E5B-8493-ACBE77680202}" type="pres">
      <dgm:prSet presAssocID="{48F04C1E-247F-460F-B9B6-68F582A57C35}" presName="rootConnector1" presStyleLbl="node1" presStyleIdx="0" presStyleCnt="0"/>
      <dgm:spPr/>
      <dgm:t>
        <a:bodyPr/>
        <a:lstStyle/>
        <a:p>
          <a:endParaRPr lang="en-US"/>
        </a:p>
      </dgm:t>
    </dgm:pt>
    <dgm:pt modelId="{898B7CFF-729B-4B0F-BD0D-6008965E6733}" type="pres">
      <dgm:prSet presAssocID="{48F04C1E-247F-460F-B9B6-68F582A57C35}" presName="hierChild2" presStyleCnt="0"/>
      <dgm:spPr/>
      <dgm:t>
        <a:bodyPr/>
        <a:lstStyle/>
        <a:p/>
      </dgm:t>
    </dgm:pt>
    <dgm:pt modelId="{31591FA6-D711-4FEB-B3B1-7D14E0B12BF1}" type="pres">
      <dgm:prSet presAssocID="{3941F409-FA6B-4491-91CA-FA8035964CEA}" presName="Name37" presStyleLbl="parChTrans1D2" presStyleIdx="0" presStyleCnt="3"/>
      <dgm:spPr/>
      <dgm:t>
        <a:bodyPr/>
        <a:lstStyle/>
        <a:p>
          <a:endParaRPr lang="en-US"/>
        </a:p>
      </dgm:t>
    </dgm:pt>
    <dgm:pt modelId="{705B2270-7BD8-49F0-A1C8-05CF75F6D074}" type="pres">
      <dgm:prSet presAssocID="{ED74724F-68F7-4076-A677-0D96217CD483}" presName="hierRoot2" presStyleCnt="0">
        <dgm:presLayoutVars>
          <dgm:hierBranch val="init"/>
        </dgm:presLayoutVars>
      </dgm:prSet>
      <dgm:spPr/>
      <dgm:t>
        <a:bodyPr/>
        <a:lstStyle/>
        <a:p/>
      </dgm:t>
    </dgm:pt>
    <dgm:pt modelId="{E1A3BADD-3C54-4380-9195-E605E7451548}" type="pres">
      <dgm:prSet presAssocID="{ED74724F-68F7-4076-A677-0D96217CD483}" presName="rootComposite" presStyleCnt="0"/>
      <dgm:spPr/>
      <dgm:t>
        <a:bodyPr/>
        <a:lstStyle/>
        <a:p/>
      </dgm:t>
    </dgm:pt>
    <dgm:pt modelId="{935F4360-0BE2-48E5-A03E-BFEC85A94B64}" type="pres">
      <dgm:prSet presAssocID="{ED74724F-68F7-4076-A677-0D96217CD483}" presName="rootText" presStyleLbl="node2" presStyleIdx="0" presStyleCnt="3" custScaleY="96597" custLinFactNeighborY="-9738">
        <dgm:presLayoutVars>
          <dgm:chPref val="3"/>
        </dgm:presLayoutVars>
      </dgm:prSet>
      <dgm:spPr>
        <a:prstGeom prst="roundRect">
          <a:avLst/>
        </a:prstGeom>
      </dgm:spPr>
      <dgm:t>
        <a:bodyPr/>
        <a:lstStyle/>
        <a:p>
          <a:endParaRPr lang="en-US"/>
        </a:p>
      </dgm:t>
    </dgm:pt>
    <dgm:pt modelId="{518CABFD-1B3A-4761-A50F-C7E00D4F0B84}" type="pres">
      <dgm:prSet presAssocID="{ED74724F-68F7-4076-A677-0D96217CD483}" presName="rootConnector" presStyleLbl="node2" presStyleIdx="0" presStyleCnt="3"/>
      <dgm:spPr/>
      <dgm:t>
        <a:bodyPr/>
        <a:lstStyle/>
        <a:p>
          <a:endParaRPr lang="en-US"/>
        </a:p>
      </dgm:t>
    </dgm:pt>
    <dgm:pt modelId="{61871901-8319-4108-947D-DEA5A7627ECE}" type="pres">
      <dgm:prSet presAssocID="{ED74724F-68F7-4076-A677-0D96217CD483}" presName="hierChild4" presStyleCnt="0"/>
      <dgm:spPr/>
      <dgm:t>
        <a:bodyPr/>
        <a:lstStyle/>
        <a:p/>
      </dgm:t>
    </dgm:pt>
    <dgm:pt modelId="{EF5897AC-0D9C-4340-8523-FAFF9FDDDA39}" type="pres">
      <dgm:prSet presAssocID="{ED74724F-68F7-4076-A677-0D96217CD483}" presName="hierChild5" presStyleCnt="0"/>
      <dgm:spPr/>
      <dgm:t>
        <a:bodyPr/>
        <a:lstStyle/>
        <a:p/>
      </dgm:t>
    </dgm:pt>
    <dgm:pt modelId="{B2C06259-9F6F-49A0-9D6E-EC78E9270C96}" type="pres">
      <dgm:prSet presAssocID="{5A564048-4580-4A2B-B1AA-67F41695CB5C}" presName="Name37" presStyleLbl="parChTrans1D2" presStyleIdx="1" presStyleCnt="3"/>
      <dgm:spPr/>
      <dgm:t>
        <a:bodyPr/>
        <a:lstStyle/>
        <a:p>
          <a:endParaRPr lang="en-US"/>
        </a:p>
      </dgm:t>
    </dgm:pt>
    <dgm:pt modelId="{F0700ED1-196F-441D-8A05-5D3D71F52EFB}" type="pres">
      <dgm:prSet presAssocID="{08AB1D74-7CFB-43C9-8195-BDF8F79C8ECF}" presName="hierRoot2" presStyleCnt="0">
        <dgm:presLayoutVars>
          <dgm:hierBranch val="init"/>
        </dgm:presLayoutVars>
      </dgm:prSet>
      <dgm:spPr/>
      <dgm:t>
        <a:bodyPr/>
        <a:lstStyle/>
        <a:p/>
      </dgm:t>
    </dgm:pt>
    <dgm:pt modelId="{61B79082-00B8-48E2-A7C9-B22CB2DEB438}" type="pres">
      <dgm:prSet presAssocID="{08AB1D74-7CFB-43C9-8195-BDF8F79C8ECF}" presName="rootComposite" presStyleCnt="0"/>
      <dgm:spPr/>
      <dgm:t>
        <a:bodyPr/>
        <a:lstStyle/>
        <a:p/>
      </dgm:t>
    </dgm:pt>
    <dgm:pt modelId="{7D3A11A9-1194-4EAB-82B7-9AC22384756E}" type="pres">
      <dgm:prSet presAssocID="{08AB1D74-7CFB-43C9-8195-BDF8F79C8ECF}" presName="rootText" presStyleLbl="node2" presStyleIdx="1" presStyleCnt="3" custScaleY="96597" custLinFactNeighborX="-707" custLinFactNeighborY="-9200">
        <dgm:presLayoutVars>
          <dgm:chPref val="3"/>
        </dgm:presLayoutVars>
      </dgm:prSet>
      <dgm:spPr>
        <a:prstGeom prst="roundRect">
          <a:avLst/>
        </a:prstGeom>
      </dgm:spPr>
      <dgm:t>
        <a:bodyPr/>
        <a:lstStyle/>
        <a:p>
          <a:endParaRPr lang="en-US"/>
        </a:p>
      </dgm:t>
    </dgm:pt>
    <dgm:pt modelId="{B1D8EF7E-A1F6-447A-BC36-6B0507323B86}" type="pres">
      <dgm:prSet presAssocID="{08AB1D74-7CFB-43C9-8195-BDF8F79C8ECF}" presName="rootConnector" presStyleLbl="node2" presStyleIdx="1" presStyleCnt="3"/>
      <dgm:spPr/>
      <dgm:t>
        <a:bodyPr/>
        <a:lstStyle/>
        <a:p>
          <a:endParaRPr lang="en-US"/>
        </a:p>
      </dgm:t>
    </dgm:pt>
    <dgm:pt modelId="{35DF6F6D-5A55-4CB6-889F-3F25278E18DE}" type="pres">
      <dgm:prSet presAssocID="{08AB1D74-7CFB-43C9-8195-BDF8F79C8ECF}" presName="hierChild4" presStyleCnt="0"/>
      <dgm:spPr/>
      <dgm:t>
        <a:bodyPr/>
        <a:lstStyle/>
        <a:p/>
      </dgm:t>
    </dgm:pt>
    <dgm:pt modelId="{B7FA4507-14CC-4773-8EEC-DA25EF0627F7}" type="pres">
      <dgm:prSet presAssocID="{08AB1D74-7CFB-43C9-8195-BDF8F79C8ECF}" presName="hierChild5" presStyleCnt="0"/>
      <dgm:spPr/>
      <dgm:t>
        <a:bodyPr/>
        <a:lstStyle/>
        <a:p/>
      </dgm:t>
    </dgm:pt>
    <dgm:pt modelId="{FCC44897-2D5A-4E66-8B50-A75C20D5FF4B}" type="pres">
      <dgm:prSet presAssocID="{4A543B09-25B2-48AC-A7EA-888F17753250}" presName="Name37" presStyleLbl="parChTrans1D2" presStyleIdx="2" presStyleCnt="3"/>
      <dgm:spPr/>
      <dgm:t>
        <a:bodyPr/>
        <a:lstStyle/>
        <a:p>
          <a:endParaRPr lang="en-US"/>
        </a:p>
      </dgm:t>
    </dgm:pt>
    <dgm:pt modelId="{175A1844-6937-42C4-AA50-F5FFE2176303}" type="pres">
      <dgm:prSet presAssocID="{B0B12E68-8FDA-4C44-9872-508C5D96DA56}" presName="hierRoot2" presStyleCnt="0">
        <dgm:presLayoutVars>
          <dgm:hierBranch val="init"/>
        </dgm:presLayoutVars>
      </dgm:prSet>
      <dgm:spPr/>
      <dgm:t>
        <a:bodyPr/>
        <a:lstStyle/>
        <a:p/>
      </dgm:t>
    </dgm:pt>
    <dgm:pt modelId="{F92C50DF-9AE7-414A-A406-3AB20D424D02}" type="pres">
      <dgm:prSet presAssocID="{B0B12E68-8FDA-4C44-9872-508C5D96DA56}" presName="rootComposite" presStyleCnt="0"/>
      <dgm:spPr/>
      <dgm:t>
        <a:bodyPr/>
        <a:lstStyle/>
        <a:p/>
      </dgm:t>
    </dgm:pt>
    <dgm:pt modelId="{797158B4-2FCC-4637-B915-BDB9A269025A}" type="pres">
      <dgm:prSet presAssocID="{B0B12E68-8FDA-4C44-9872-508C5D96DA56}" presName="rootText" presStyleLbl="node2" presStyleIdx="2" presStyleCnt="3" custScaleX="98586" custScaleY="97163" custLinFactNeighborY="-9738">
        <dgm:presLayoutVars>
          <dgm:chPref val="3"/>
        </dgm:presLayoutVars>
      </dgm:prSet>
      <dgm:spPr>
        <a:prstGeom prst="roundRect">
          <a:avLst/>
        </a:prstGeom>
      </dgm:spPr>
      <dgm:t>
        <a:bodyPr/>
        <a:lstStyle/>
        <a:p>
          <a:endParaRPr lang="en-US"/>
        </a:p>
      </dgm:t>
    </dgm:pt>
    <dgm:pt modelId="{A869A97A-4C11-4BB8-94AE-38F03E795747}" type="pres">
      <dgm:prSet presAssocID="{B0B12E68-8FDA-4C44-9872-508C5D96DA56}" presName="rootConnector" presStyleLbl="node2" presStyleIdx="2" presStyleCnt="3"/>
      <dgm:spPr/>
      <dgm:t>
        <a:bodyPr/>
        <a:lstStyle/>
        <a:p>
          <a:endParaRPr lang="en-US"/>
        </a:p>
      </dgm:t>
    </dgm:pt>
    <dgm:pt modelId="{F2E9867E-0ACA-45C6-B189-1CE1354E1254}" type="pres">
      <dgm:prSet presAssocID="{B0B12E68-8FDA-4C44-9872-508C5D96DA56}" presName="hierChild4" presStyleCnt="0"/>
      <dgm:spPr/>
      <dgm:t>
        <a:bodyPr/>
        <a:lstStyle/>
        <a:p/>
      </dgm:t>
    </dgm:pt>
    <dgm:pt modelId="{B6707049-A991-498D-AD87-EBFDB45FAE86}" type="pres">
      <dgm:prSet presAssocID="{B0B12E68-8FDA-4C44-9872-508C5D96DA56}" presName="hierChild5" presStyleCnt="0"/>
      <dgm:spPr/>
      <dgm:t>
        <a:bodyPr/>
        <a:lstStyle/>
        <a:p/>
      </dgm:t>
    </dgm:pt>
    <dgm:pt modelId="{231ACEC3-6661-4DA7-969B-29DBE9184FE0}" type="pres">
      <dgm:prSet presAssocID="{48F04C1E-247F-460F-B9B6-68F582A57C35}" presName="hierChild3" presStyleCnt="0"/>
      <dgm:spPr/>
      <dgm:t>
        <a:bodyPr/>
        <a:lstStyle/>
        <a:p/>
      </dgm:t>
    </dgm:pt>
  </dgm:ptLst>
  <dgm:cxnLst>
    <dgm:cxn modelId="{01099D1A-A7E6-44A8-BDC4-845B22F29E73}" srcId="{A7EA3E10-E6FC-434C-848E-8BC4A7B46639}" destId="{48F04C1E-247F-460F-B9B6-68F582A57C35}" srcOrd="0" destOrd="0" parTransId="{E89ECA00-5F8F-496C-97FE-FEACCD311463}" sibTransId="{D0A74BC1-06DF-4FFB-A89C-163BEA3EE7DA}"/>
    <dgm:cxn modelId="{E8FAE4B4-65D3-40F0-AC46-CB03EAA866B1}" srcId="{48F04C1E-247F-460F-B9B6-68F582A57C35}" destId="{ED74724F-68F7-4076-A677-0D96217CD483}" srcOrd="0" destOrd="0" parTransId="{3941F409-FA6B-4491-91CA-FA8035964CEA}" sibTransId="{E979C2F9-EFF0-42EA-84D6-32CB65B5A9E4}"/>
    <dgm:cxn modelId="{C5E959AA-4D75-48E7-B908-A0FE3B4CC07E}" srcId="{48F04C1E-247F-460F-B9B6-68F582A57C35}" destId="{08AB1D74-7CFB-43C9-8195-BDF8F79C8ECF}" srcOrd="1" destOrd="0" parTransId="{5A564048-4580-4A2B-B1AA-67F41695CB5C}" sibTransId="{725080CD-8B9A-4F09-91C4-0D9DC3A79920}"/>
    <dgm:cxn modelId="{61A4FDD7-C44F-4F51-9925-6CA77919DBE5}" srcId="{48F04C1E-247F-460F-B9B6-68F582A57C35}" destId="{B0B12E68-8FDA-4C44-9872-508C5D96DA56}" srcOrd="2" destOrd="0" parTransId="{4A543B09-25B2-48AC-A7EA-888F17753250}" sibTransId="{D938A92E-194D-445E-A332-40F31D339E22}"/>
    <dgm:cxn modelId="{5032574F-9C5F-40F1-A2A0-F3A1BB6812F0}" type="presOf" srcId="{A7EA3E10-E6FC-434C-848E-8BC4A7B46639}" destId="{828B7DA2-D94A-4DFD-A4AD-88825609E4DA}" srcOrd="0" destOrd="0" presId="urn:microsoft.com/office/officeart/2005/8/layout/orgChart1"/>
    <dgm:cxn modelId="{72E13EFB-7C73-4239-AFDA-1C9988008B1D}" type="presParOf" srcId="{828B7DA2-D94A-4DFD-A4AD-88825609E4DA}" destId="{206E9758-FAA2-489C-8243-5E7456621625}" srcOrd="0" destOrd="0" presId="urn:microsoft.com/office/officeart/2005/8/layout/orgChart1"/>
    <dgm:cxn modelId="{7BEC95AA-9977-4AB7-90F6-DF3676E01896}" type="presParOf" srcId="{206E9758-FAA2-489C-8243-5E7456621625}" destId="{3973B476-FC61-4725-8C97-80F348699134}" srcOrd="0" destOrd="0" presId="urn:microsoft.com/office/officeart/2005/8/layout/orgChart1"/>
    <dgm:cxn modelId="{A7BF3C30-913E-4270-AC99-BBEB5D515E11}" type="presParOf" srcId="{3973B476-FC61-4725-8C97-80F348699134}" destId="{9F9DA46B-C0B0-48ED-837C-6649F3884915}" srcOrd="0" destOrd="0" presId="urn:microsoft.com/office/officeart/2005/8/layout/orgChart1"/>
    <dgm:cxn modelId="{FFE3500F-A48C-4462-959E-49124F476899}" type="presOf" srcId="{48F04C1E-247F-460F-B9B6-68F582A57C35}" destId="{9F9DA46B-C0B0-48ED-837C-6649F3884915}" srcOrd="0" destOrd="0" presId="urn:microsoft.com/office/officeart/2005/8/layout/orgChart1"/>
    <dgm:cxn modelId="{E06EE057-B2A9-4319-866B-45672678C3BD}" type="presParOf" srcId="{3973B476-FC61-4725-8C97-80F348699134}" destId="{56E6191F-E0E3-4E5B-8493-ACBE77680202}" srcOrd="1" destOrd="0" presId="urn:microsoft.com/office/officeart/2005/8/layout/orgChart1"/>
    <dgm:cxn modelId="{1053660C-30F6-464E-B233-F6E308AEB499}" type="presOf" srcId="{48F04C1E-247F-460F-B9B6-68F582A57C35}" destId="{56E6191F-E0E3-4E5B-8493-ACBE77680202}" srcOrd="1" destOrd="0" presId="urn:microsoft.com/office/officeart/2005/8/layout/orgChart1"/>
    <dgm:cxn modelId="{A320A50D-C329-443F-8106-E6FCFE35D5B4}" type="presParOf" srcId="{206E9758-FAA2-489C-8243-5E7456621625}" destId="{898B7CFF-729B-4B0F-BD0D-6008965E6733}" srcOrd="1" destOrd="0" presId="urn:microsoft.com/office/officeart/2005/8/layout/orgChart1"/>
    <dgm:cxn modelId="{47E17FCB-8AA1-426C-8CF6-78CFA53ECE5C}" type="presParOf" srcId="{898B7CFF-729B-4B0F-BD0D-6008965E6733}" destId="{31591FA6-D711-4FEB-B3B1-7D14E0B12BF1}" srcOrd="0" destOrd="0" presId="urn:microsoft.com/office/officeart/2005/8/layout/orgChart1"/>
    <dgm:cxn modelId="{F36FF8E4-C78D-4387-9934-E91C46A3AD02}" type="presOf" srcId="{3941F409-FA6B-4491-91CA-FA8035964CEA}" destId="{31591FA6-D711-4FEB-B3B1-7D14E0B12BF1}" srcOrd="0" destOrd="0" presId="urn:microsoft.com/office/officeart/2005/8/layout/orgChart1"/>
    <dgm:cxn modelId="{1A3F0235-AEDD-4457-A2AE-019E3436EAEE}" type="presParOf" srcId="{898B7CFF-729B-4B0F-BD0D-6008965E6733}" destId="{705B2270-7BD8-49F0-A1C8-05CF75F6D074}" srcOrd="1" destOrd="0" presId="urn:microsoft.com/office/officeart/2005/8/layout/orgChart1"/>
    <dgm:cxn modelId="{48AB67D6-4C01-40DC-BD91-F21BC7C50132}" type="presParOf" srcId="{705B2270-7BD8-49F0-A1C8-05CF75F6D074}" destId="{E1A3BADD-3C54-4380-9195-E605E7451548}" srcOrd="0" destOrd="0" presId="urn:microsoft.com/office/officeart/2005/8/layout/orgChart1"/>
    <dgm:cxn modelId="{E5E35E75-81BE-43C7-9141-9BC80BD15218}" type="presParOf" srcId="{E1A3BADD-3C54-4380-9195-E605E7451548}" destId="{935F4360-0BE2-48E5-A03E-BFEC85A94B64}" srcOrd="0" destOrd="0" presId="urn:microsoft.com/office/officeart/2005/8/layout/orgChart1"/>
    <dgm:cxn modelId="{903114AA-3976-4962-830E-562FAE507432}" type="presOf" srcId="{ED74724F-68F7-4076-A677-0D96217CD483}" destId="{935F4360-0BE2-48E5-A03E-BFEC85A94B64}" srcOrd="0" destOrd="0" presId="urn:microsoft.com/office/officeart/2005/8/layout/orgChart1"/>
    <dgm:cxn modelId="{C6B012CF-B003-43C9-8392-E7C9187D91E9}" type="presParOf" srcId="{E1A3BADD-3C54-4380-9195-E605E7451548}" destId="{518CABFD-1B3A-4761-A50F-C7E00D4F0B84}" srcOrd="1" destOrd="0" presId="urn:microsoft.com/office/officeart/2005/8/layout/orgChart1"/>
    <dgm:cxn modelId="{F20F06A1-3814-4EE1-AC2B-F8103D896C71}" type="presOf" srcId="{ED74724F-68F7-4076-A677-0D96217CD483}" destId="{518CABFD-1B3A-4761-A50F-C7E00D4F0B84}" srcOrd="1" destOrd="0" presId="urn:microsoft.com/office/officeart/2005/8/layout/orgChart1"/>
    <dgm:cxn modelId="{19CF911A-75EB-49D5-B950-8132C6F4C368}" type="presParOf" srcId="{705B2270-7BD8-49F0-A1C8-05CF75F6D074}" destId="{61871901-8319-4108-947D-DEA5A7627ECE}" srcOrd="1" destOrd="0" presId="urn:microsoft.com/office/officeart/2005/8/layout/orgChart1"/>
    <dgm:cxn modelId="{AAAE4BFC-7084-4F99-BDAC-97ED49C8CD93}" type="presParOf" srcId="{705B2270-7BD8-49F0-A1C8-05CF75F6D074}" destId="{EF5897AC-0D9C-4340-8523-FAFF9FDDDA39}" srcOrd="2" destOrd="0" presId="urn:microsoft.com/office/officeart/2005/8/layout/orgChart1"/>
    <dgm:cxn modelId="{8E1FDBFD-6BA7-4B3D-9EAB-3D055769B48C}" type="presParOf" srcId="{898B7CFF-729B-4B0F-BD0D-6008965E6733}" destId="{B2C06259-9F6F-49A0-9D6E-EC78E9270C96}" srcOrd="2" destOrd="0" presId="urn:microsoft.com/office/officeart/2005/8/layout/orgChart1"/>
    <dgm:cxn modelId="{7462B9BD-E62B-4D69-AD5E-D874CFCD1C9F}" type="presOf" srcId="{5A564048-4580-4A2B-B1AA-67F41695CB5C}" destId="{B2C06259-9F6F-49A0-9D6E-EC78E9270C96}" srcOrd="0" destOrd="0" presId="urn:microsoft.com/office/officeart/2005/8/layout/orgChart1"/>
    <dgm:cxn modelId="{BC2029DB-07D8-4A50-919D-5519FE0944E2}" type="presParOf" srcId="{898B7CFF-729B-4B0F-BD0D-6008965E6733}" destId="{F0700ED1-196F-441D-8A05-5D3D71F52EFB}" srcOrd="3" destOrd="0" presId="urn:microsoft.com/office/officeart/2005/8/layout/orgChart1"/>
    <dgm:cxn modelId="{562D67B6-DF19-4DBD-ABD0-4394D65CE5E2}" type="presParOf" srcId="{F0700ED1-196F-441D-8A05-5D3D71F52EFB}" destId="{61B79082-00B8-48E2-A7C9-B22CB2DEB438}" srcOrd="0" destOrd="0" presId="urn:microsoft.com/office/officeart/2005/8/layout/orgChart1"/>
    <dgm:cxn modelId="{69E063BC-1F24-4A92-B18C-7E45BCC96240}" type="presParOf" srcId="{61B79082-00B8-48E2-A7C9-B22CB2DEB438}" destId="{7D3A11A9-1194-4EAB-82B7-9AC22384756E}" srcOrd="0" destOrd="0" presId="urn:microsoft.com/office/officeart/2005/8/layout/orgChart1"/>
    <dgm:cxn modelId="{4AF6831D-236D-46A4-B3D2-37972F30DB31}" type="presOf" srcId="{08AB1D74-7CFB-43C9-8195-BDF8F79C8ECF}" destId="{7D3A11A9-1194-4EAB-82B7-9AC22384756E}" srcOrd="0" destOrd="0" presId="urn:microsoft.com/office/officeart/2005/8/layout/orgChart1"/>
    <dgm:cxn modelId="{DB431A8C-A1BD-4B60-BD0F-153649F7FAC4}" type="presParOf" srcId="{61B79082-00B8-48E2-A7C9-B22CB2DEB438}" destId="{B1D8EF7E-A1F6-447A-BC36-6B0507323B86}" srcOrd="1" destOrd="0" presId="urn:microsoft.com/office/officeart/2005/8/layout/orgChart1"/>
    <dgm:cxn modelId="{BC73867A-B423-47E9-81AE-D0D731C3413F}" type="presOf" srcId="{08AB1D74-7CFB-43C9-8195-BDF8F79C8ECF}" destId="{B1D8EF7E-A1F6-447A-BC36-6B0507323B86}" srcOrd="1" destOrd="0" presId="urn:microsoft.com/office/officeart/2005/8/layout/orgChart1"/>
    <dgm:cxn modelId="{09AE8BED-C760-4ADD-87C7-8FDF04267951}" type="presParOf" srcId="{F0700ED1-196F-441D-8A05-5D3D71F52EFB}" destId="{35DF6F6D-5A55-4CB6-889F-3F25278E18DE}" srcOrd="1" destOrd="0" presId="urn:microsoft.com/office/officeart/2005/8/layout/orgChart1"/>
    <dgm:cxn modelId="{43C58319-38EA-49D0-B74A-D0C5E22D9662}" type="presParOf" srcId="{F0700ED1-196F-441D-8A05-5D3D71F52EFB}" destId="{B7FA4507-14CC-4773-8EEC-DA25EF0627F7}" srcOrd="2" destOrd="0" presId="urn:microsoft.com/office/officeart/2005/8/layout/orgChart1"/>
    <dgm:cxn modelId="{FE513724-77C9-4B10-912B-0B45E56426AF}" type="presParOf" srcId="{898B7CFF-729B-4B0F-BD0D-6008965E6733}" destId="{FCC44897-2D5A-4E66-8B50-A75C20D5FF4B}" srcOrd="4" destOrd="0" presId="urn:microsoft.com/office/officeart/2005/8/layout/orgChart1"/>
    <dgm:cxn modelId="{0E707955-A59B-40E7-8ED3-07F703589A98}" type="presOf" srcId="{4A543B09-25B2-48AC-A7EA-888F17753250}" destId="{FCC44897-2D5A-4E66-8B50-A75C20D5FF4B}" srcOrd="0" destOrd="0" presId="urn:microsoft.com/office/officeart/2005/8/layout/orgChart1"/>
    <dgm:cxn modelId="{3B8991CC-ABDB-4ACD-846F-03621834ED70}" type="presParOf" srcId="{898B7CFF-729B-4B0F-BD0D-6008965E6733}" destId="{175A1844-6937-42C4-AA50-F5FFE2176303}" srcOrd="5" destOrd="0" presId="urn:microsoft.com/office/officeart/2005/8/layout/orgChart1"/>
    <dgm:cxn modelId="{C892B5F3-5501-45B5-BC14-5A6A057E1990}" type="presParOf" srcId="{175A1844-6937-42C4-AA50-F5FFE2176303}" destId="{F92C50DF-9AE7-414A-A406-3AB20D424D02}" srcOrd="0" destOrd="0" presId="urn:microsoft.com/office/officeart/2005/8/layout/orgChart1"/>
    <dgm:cxn modelId="{B7206040-654C-44C5-B03C-C2628CA83024}" type="presParOf" srcId="{F92C50DF-9AE7-414A-A406-3AB20D424D02}" destId="{797158B4-2FCC-4637-B915-BDB9A269025A}" srcOrd="0" destOrd="0" presId="urn:microsoft.com/office/officeart/2005/8/layout/orgChart1"/>
    <dgm:cxn modelId="{EB093BD1-BB9A-4867-BE67-1B2795610B12}" type="presOf" srcId="{B0B12E68-8FDA-4C44-9872-508C5D96DA56}" destId="{797158B4-2FCC-4637-B915-BDB9A269025A}" srcOrd="0" destOrd="0" presId="urn:microsoft.com/office/officeart/2005/8/layout/orgChart1"/>
    <dgm:cxn modelId="{BFECD7BD-D5DE-4416-984C-BF7E4CD2609C}" type="presParOf" srcId="{F92C50DF-9AE7-414A-A406-3AB20D424D02}" destId="{A869A97A-4C11-4BB8-94AE-38F03E795747}" srcOrd="1" destOrd="0" presId="urn:microsoft.com/office/officeart/2005/8/layout/orgChart1"/>
    <dgm:cxn modelId="{CF3CE7D3-D4A2-4CA5-AF6D-C17BBCFA29CC}" type="presOf" srcId="{B0B12E68-8FDA-4C44-9872-508C5D96DA56}" destId="{A869A97A-4C11-4BB8-94AE-38F03E795747}" srcOrd="1" destOrd="0" presId="urn:microsoft.com/office/officeart/2005/8/layout/orgChart1"/>
    <dgm:cxn modelId="{3498F49C-146E-490F-BEB1-B6465282318E}" type="presParOf" srcId="{175A1844-6937-42C4-AA50-F5FFE2176303}" destId="{F2E9867E-0ACA-45C6-B189-1CE1354E1254}" srcOrd="1" destOrd="0" presId="urn:microsoft.com/office/officeart/2005/8/layout/orgChart1"/>
    <dgm:cxn modelId="{AC149491-4A38-4B38-830D-A2F482E5F5EA}" type="presParOf" srcId="{175A1844-6937-42C4-AA50-F5FFE2176303}" destId="{B6707049-A991-498D-AD87-EBFDB45FAE86}" srcOrd="2" destOrd="0" presId="urn:microsoft.com/office/officeart/2005/8/layout/orgChart1"/>
    <dgm:cxn modelId="{0FD0D0C4-2371-4373-A380-3D9A7CB87289}" type="presParOf" srcId="{206E9758-FAA2-489C-8243-5E7456621625}" destId="{231ACEC3-6661-4DA7-969B-29DBE9184FE0}" srcOrd="2" destOrd="0" presId="urn:microsoft.com/office/officeart/2005/8/layout/orgChart1"/>
  </dgm:cxnLst>
  <dgm:bg/>
  <dgm:whole/>
  <dgm:extLst>
    <a:ext uri="http://schemas.microsoft.com/office/drawing/2008/diagram">
      <dsp:dataModelExt xmlns:dsp="http://schemas.microsoft.com/office/drawing/2008/diagram" minVer="http://schemas.openxmlformats.org/drawingml/2006/diagram" relId="rId7"/>
    </a:ext>
  </dgm:extLst>
</dgm:dataModel>
</file>

<file path=ppt/diagrams/data7.xml><?xml version="1.0" encoding="utf-8"?>
<dgm:dataModel xmlns:dgm="http://schemas.openxmlformats.org/drawingml/2006/diagram" xmlns:a="http://schemas.openxmlformats.org/drawingml/2006/main">
  <dgm:ptLst>
    <dgm:pt modelId="{D99C559F-951C-49CC-AE1E-143E54D11FF4}" type="doc">
      <dgm:prSet loTypeId="urn:microsoft.com/office/officeart/2005/8/layout/process4" loCatId="list" qsTypeId="urn:microsoft.com/office/officeart/2005/8/quickstyle/simple3" qsCatId="simple" csTypeId="urn:microsoft.com/office/officeart/2005/8/colors/colorful4" csCatId="colorful" phldr="1"/>
      <dgm:spPr/>
      <dgm:t>
        <a:bodyPr/>
        <a:lstStyle/>
        <a:p>
          <a:endParaRPr lang="en-US"/>
        </a:p>
      </dgm:t>
    </dgm:pt>
    <dgm:pt modelId="{E0A37E3B-033A-4E7C-86DD-3A5BADD46974}" cxnId="{311C5309-C3C9-4EE7-96CE-2544587702EC}" type="parTrans">
      <dgm:prSet/>
      <dgm:spPr/>
      <dgm:t>
        <a:bodyPr/>
        <a:lstStyle/>
        <a:p>
          <a:endParaRPr lang="en-US"/>
        </a:p>
      </dgm:t>
    </dgm:pt>
    <dgm:pt modelId="{3F681FC8-E568-4D57-8A49-97B7D1C43258}">
      <dgm:prSet custT="1"/>
      <dgm:spPr>
        <a:noFill/>
        <a:ln>
          <a:solidFill>
            <a:srgbClr val="4A7CAA"/>
          </a:solidFill>
        </a:ln>
      </dgm:spPr>
      <dgm:t>
        <a:bodyPr/>
        <a:lstStyle/>
        <a:p>
          <a:pPr rtl="0"/>
          <a:r>
            <a:rPr lang="en-US" sz="2800" b="1" dirty="1" smtClean="0">
              <a:solidFill>
                <a:schemeClr val="bg1"/>
              </a:solidFill>
            </a:rPr>
            <a:t>When is a meeting </a:t>
          </a:r>
          <a:br>
            <a:rPr lang="en-US" sz="2800" b="1" dirty="1" smtClean="0">
              <a:solidFill>
                <a:schemeClr val="bg1"/>
              </a:solidFill>
            </a:rPr>
          </a:br>
          <a:r>
            <a:rPr lang="en-US" sz="2800" b="1" dirty="1" smtClean="0">
              <a:solidFill>
                <a:schemeClr val="bg1"/>
              </a:solidFill>
            </a:rPr>
            <a:t>not a “meeting” subject </a:t>
          </a:r>
          <a:br>
            <a:rPr lang="en-US" sz="2800" b="1" dirty="1" smtClean="0">
              <a:solidFill>
                <a:schemeClr val="bg1"/>
              </a:solidFill>
            </a:rPr>
          </a:br>
          <a:r>
            <a:rPr lang="en-US" sz="2800" b="1" dirty="1" smtClean="0">
              <a:solidFill>
                <a:schemeClr val="bg1"/>
              </a:solidFill>
            </a:rPr>
            <a:t>to the Brown Act?</a:t>
          </a:r>
        </a:p>
        <a:p>
          <a:pPr rtl="0"/>
          <a:endParaRPr lang="en-US" sz="2800">
            <a:solidFill>
              <a:schemeClr val="bg1"/>
            </a:solidFill>
          </a:endParaRPr>
        </a:p>
      </dgm:t>
    </dgm:pt>
    <dgm:pt modelId="{7AE4FD7F-28D2-4A13-8E9C-3B2346DA1080}" cxnId="{43C1BE85-8E85-47F4-9552-3433BEA19B64}" type="parTrans">
      <dgm:prSet/>
      <dgm:spPr/>
      <dgm:t>
        <a:bodyPr/>
        <a:lstStyle/>
        <a:p>
          <a:endParaRPr lang="en-US"/>
        </a:p>
      </dgm:t>
    </dgm:pt>
    <dgm:pt modelId="{5CEE2634-9E51-4699-8B53-436A684543B4}">
      <dgm:prSet/>
      <dgm:spPr>
        <a:noFill/>
        <a:ln w="9525">
          <a:solidFill>
            <a:schemeClr val="bg1">
              <a:alpha val="90000"/>
            </a:schemeClr>
          </a:solidFill>
        </a:ln>
      </dgm:spPr>
      <dgm:t>
        <a:bodyPr/>
        <a:lstStyle/>
        <a:p>
          <a:pPr rtl="0"/>
          <a:r>
            <a:rPr lang="en-US" b="1" dirty="1" smtClean="0">
              <a:solidFill>
                <a:schemeClr val="bg1"/>
              </a:solidFill>
            </a:rPr>
            <a:t>Individual contacts (unless serial)</a:t>
          </a:r>
          <a:endParaRPr lang="en-US" b="1">
            <a:solidFill>
              <a:schemeClr val="bg1"/>
            </a:solidFill>
          </a:endParaRPr>
        </a:p>
      </dgm:t>
    </dgm:pt>
    <dgm:pt modelId="{BA0EB7DA-DD28-46BF-A973-50764C3C936C}" cxnId="{43C1BE85-8E85-47F4-9552-3433BEA19B64}" type="sibTrans">
      <dgm:prSet/>
      <dgm:spPr/>
      <dgm:t>
        <a:bodyPr/>
        <a:lstStyle/>
        <a:p>
          <a:endParaRPr lang="en-US"/>
        </a:p>
      </dgm:t>
    </dgm:pt>
    <dgm:pt modelId="{D30C7F39-CF5F-4B79-912D-1FC2DDC43116}" cxnId="{72D5B138-77C6-488F-B4D2-EB988E41D7EF}" type="parTrans">
      <dgm:prSet/>
      <dgm:spPr/>
      <dgm:t>
        <a:bodyPr/>
        <a:lstStyle/>
        <a:p>
          <a:endParaRPr lang="en-US"/>
        </a:p>
      </dgm:t>
    </dgm:pt>
    <dgm:pt modelId="{FE40BC32-9FF9-4FBC-A9C1-CDE1FFB59095}">
      <dgm:prSet/>
      <dgm:spPr>
        <a:noFill/>
        <a:ln w="9525">
          <a:solidFill>
            <a:schemeClr val="bg1">
              <a:alpha val="90000"/>
            </a:schemeClr>
          </a:solidFill>
        </a:ln>
      </dgm:spPr>
      <dgm:t>
        <a:bodyPr/>
        <a:lstStyle/>
        <a:p>
          <a:pPr rtl="0"/>
          <a:r>
            <a:rPr lang="en-US" b="1" dirty="1" smtClean="0">
              <a:solidFill>
                <a:schemeClr val="bg1"/>
              </a:solidFill>
            </a:rPr>
            <a:t>Conferences and seminars</a:t>
          </a:r>
          <a:endParaRPr lang="en-US" b="1">
            <a:solidFill>
              <a:schemeClr val="bg1"/>
            </a:solidFill>
          </a:endParaRPr>
        </a:p>
      </dgm:t>
    </dgm:pt>
    <dgm:pt modelId="{53EF16A0-F06E-403B-B233-4CA0E68868EF}" cxnId="{72D5B138-77C6-488F-B4D2-EB988E41D7EF}" type="sibTrans">
      <dgm:prSet/>
      <dgm:spPr/>
      <dgm:t>
        <a:bodyPr/>
        <a:lstStyle/>
        <a:p>
          <a:endParaRPr lang="en-US"/>
        </a:p>
      </dgm:t>
    </dgm:pt>
    <dgm:pt modelId="{885C8461-8A5C-4327-99BD-803C1EAC320A}" cxnId="{29033CC7-E575-48AD-AF7E-B5A3F40E184C}" type="parTrans">
      <dgm:prSet/>
      <dgm:spPr/>
      <dgm:t>
        <a:bodyPr/>
        <a:lstStyle/>
        <a:p>
          <a:endParaRPr lang="en-US"/>
        </a:p>
      </dgm:t>
    </dgm:pt>
    <dgm:pt modelId="{66AADE38-5940-449E-AD0F-3E094343959F}">
      <dgm:prSet/>
      <dgm:spPr>
        <a:noFill/>
        <a:ln w="9525">
          <a:solidFill>
            <a:schemeClr val="bg1">
              <a:alpha val="90000"/>
            </a:schemeClr>
          </a:solidFill>
        </a:ln>
      </dgm:spPr>
      <dgm:t>
        <a:bodyPr/>
        <a:lstStyle/>
        <a:p>
          <a:pPr rtl="0"/>
          <a:r>
            <a:rPr lang="en-US" b="1" dirty="1" smtClean="0">
              <a:solidFill>
                <a:schemeClr val="bg1"/>
              </a:solidFill>
            </a:rPr>
            <a:t>Community meetings that are open and publicized</a:t>
          </a:r>
          <a:endParaRPr lang="en-US" b="1">
            <a:solidFill>
              <a:schemeClr val="bg1"/>
            </a:solidFill>
          </a:endParaRPr>
        </a:p>
      </dgm:t>
    </dgm:pt>
    <dgm:pt modelId="{E4AA2F88-325F-47EA-8085-DDC857CD982D}" cxnId="{29033CC7-E575-48AD-AF7E-B5A3F40E184C}" type="sibTrans">
      <dgm:prSet/>
      <dgm:spPr/>
      <dgm:t>
        <a:bodyPr/>
        <a:lstStyle/>
        <a:p>
          <a:endParaRPr lang="en-US"/>
        </a:p>
      </dgm:t>
    </dgm:pt>
    <dgm:pt modelId="{E2EAE523-761E-4595-942E-A8DE82670562}" cxnId="{EEB4FE3F-DC0F-4392-B2EB-B835DF0155A2}" type="parTrans">
      <dgm:prSet/>
      <dgm:spPr/>
      <dgm:t>
        <a:bodyPr/>
        <a:lstStyle/>
        <a:p>
          <a:endParaRPr lang="en-US"/>
        </a:p>
      </dgm:t>
    </dgm:pt>
    <dgm:pt modelId="{9992C1C5-33A1-49FC-9A9B-53DFDE74D8EA}">
      <dgm:prSet/>
      <dgm:spPr>
        <a:noFill/>
        <a:ln w="9525">
          <a:solidFill>
            <a:schemeClr val="bg1">
              <a:alpha val="90000"/>
            </a:schemeClr>
          </a:solidFill>
        </a:ln>
      </dgm:spPr>
      <dgm:t>
        <a:bodyPr/>
        <a:lstStyle/>
        <a:p>
          <a:pPr rtl="0"/>
          <a:r>
            <a:rPr lang="en-US" b="1" dirty="1" smtClean="0">
              <a:solidFill>
                <a:schemeClr val="bg1"/>
              </a:solidFill>
            </a:rPr>
            <a:t>Another body of the Agency when it is an open and noticed meeting of that body</a:t>
          </a:r>
          <a:endParaRPr lang="en-US" b="1">
            <a:solidFill>
              <a:schemeClr val="bg1"/>
            </a:solidFill>
          </a:endParaRPr>
        </a:p>
      </dgm:t>
    </dgm:pt>
    <dgm:pt modelId="{8A34EAB3-A9DA-4D4E-B80C-C31AAB1C0755}" cxnId="{EEB4FE3F-DC0F-4392-B2EB-B835DF0155A2}" type="sibTrans">
      <dgm:prSet/>
      <dgm:spPr/>
      <dgm:t>
        <a:bodyPr/>
        <a:lstStyle/>
        <a:p>
          <a:endParaRPr lang="en-US"/>
        </a:p>
      </dgm:t>
    </dgm:pt>
    <dgm:pt modelId="{C6815037-99DF-4638-8D3E-C257DAAA287C}" cxnId="{76B70477-93E5-4C0C-860F-7A237D1A704C}" type="parTrans">
      <dgm:prSet/>
      <dgm:spPr/>
      <dgm:t>
        <a:bodyPr/>
        <a:lstStyle/>
        <a:p>
          <a:endParaRPr lang="en-US"/>
        </a:p>
      </dgm:t>
    </dgm:pt>
    <dgm:pt modelId="{321E75AB-317A-411F-8CAA-684C4D79134A}">
      <dgm:prSet/>
      <dgm:spPr>
        <a:noFill/>
        <a:ln w="9525">
          <a:solidFill>
            <a:schemeClr val="bg1">
              <a:alpha val="90000"/>
            </a:schemeClr>
          </a:solidFill>
        </a:ln>
      </dgm:spPr>
      <dgm:t>
        <a:bodyPr/>
        <a:lstStyle/>
        <a:p>
          <a:pPr rtl="0"/>
          <a:r>
            <a:rPr lang="en-US" b="1" dirty="1" smtClean="0">
              <a:solidFill>
                <a:schemeClr val="bg1"/>
              </a:solidFill>
            </a:rPr>
            <a:t>Social or ceremonial events</a:t>
          </a:r>
          <a:endParaRPr lang="en-US" b="1">
            <a:solidFill>
              <a:schemeClr val="bg1"/>
            </a:solidFill>
          </a:endParaRPr>
        </a:p>
      </dgm:t>
    </dgm:pt>
    <dgm:pt modelId="{506D3BC6-A171-4C54-A554-CF8E4F6F1D1B}" cxnId="{76B70477-93E5-4C0C-860F-7A237D1A704C}" type="sibTrans">
      <dgm:prSet/>
      <dgm:spPr/>
      <dgm:t>
        <a:bodyPr/>
        <a:lstStyle/>
        <a:p>
          <a:endParaRPr lang="en-US"/>
        </a:p>
      </dgm:t>
    </dgm:pt>
    <dgm:pt modelId="{7AE7A655-F4DF-4B59-B660-3E2D9D6FC30F}" cxnId="{D2FB646F-1A5B-436D-B3B5-89BDA9CACFDF}" type="parTrans">
      <dgm:prSet/>
      <dgm:spPr/>
      <dgm:t>
        <a:bodyPr/>
        <a:lstStyle/>
        <a:p>
          <a:endParaRPr lang="en-US"/>
        </a:p>
      </dgm:t>
    </dgm:pt>
    <dgm:pt modelId="{1D8694FC-CDA0-4D41-A019-48018F787A10}">
      <dgm:prSet/>
      <dgm:spPr>
        <a:noFill/>
        <a:ln w="9525">
          <a:solidFill>
            <a:schemeClr val="bg1">
              <a:alpha val="90000"/>
            </a:schemeClr>
          </a:solidFill>
        </a:ln>
      </dgm:spPr>
      <dgm:t>
        <a:bodyPr/>
        <a:lstStyle/>
        <a:p>
          <a:pPr rtl="0"/>
          <a:r>
            <a:rPr lang="en-US" b="1" dirty="1" smtClean="0">
              <a:solidFill>
                <a:schemeClr val="bg1"/>
              </a:solidFill>
            </a:rPr>
            <a:t>Ad hoc committee meetings</a:t>
          </a:r>
          <a:endParaRPr lang="en-US" b="1">
            <a:solidFill>
              <a:schemeClr val="bg1"/>
            </a:solidFill>
          </a:endParaRPr>
        </a:p>
      </dgm:t>
    </dgm:pt>
    <dgm:pt modelId="{E3A418D6-460E-48B0-B279-60FC6E494820}" cxnId="{D2FB646F-1A5B-436D-B3B5-89BDA9CACFDF}" type="sibTrans">
      <dgm:prSet/>
      <dgm:spPr/>
      <dgm:t>
        <a:bodyPr/>
        <a:lstStyle/>
        <a:p>
          <a:endParaRPr lang="en-US"/>
        </a:p>
      </dgm:t>
    </dgm:pt>
    <dgm:pt modelId="{1D8B47B4-6707-4C7F-887A-BD1DBA9F6029}" cxnId="{329F789E-2681-40D3-B67D-AFA3B3E024DC}" type="parTrans">
      <dgm:prSet/>
      <dgm:spPr/>
      <dgm:t>
        <a:bodyPr/>
        <a:lstStyle/>
        <a:p>
          <a:endParaRPr lang="en-US"/>
        </a:p>
      </dgm:t>
    </dgm:pt>
    <dgm:pt modelId="{8BC056F8-03E8-41ED-BB3D-DC82E366F996}">
      <dgm:prSet/>
      <dgm:spPr>
        <a:noFill/>
        <a:ln w="9525">
          <a:solidFill>
            <a:schemeClr val="bg1">
              <a:alpha val="90000"/>
            </a:schemeClr>
          </a:solidFill>
        </a:ln>
      </dgm:spPr>
      <dgm:t>
        <a:bodyPr/>
        <a:lstStyle/>
        <a:p>
          <a:pPr rtl="0"/>
          <a:r>
            <a:rPr lang="en-US" b="1" dirty="1" smtClean="0">
              <a:solidFill>
                <a:schemeClr val="bg1"/>
              </a:solidFill>
            </a:rPr>
            <a:t>Observation of standing committee meetings</a:t>
          </a:r>
          <a:endParaRPr lang="en-US" b="1">
            <a:solidFill>
              <a:schemeClr val="bg1"/>
            </a:solidFill>
          </a:endParaRPr>
        </a:p>
      </dgm:t>
    </dgm:pt>
    <dgm:pt modelId="{9F5284E5-BDBF-45B5-B9DF-4364ADB3F52D}" cxnId="{329F789E-2681-40D3-B67D-AFA3B3E024DC}" type="sibTrans">
      <dgm:prSet/>
      <dgm:spPr/>
      <dgm:t>
        <a:bodyPr/>
        <a:lstStyle/>
        <a:p>
          <a:endParaRPr lang="en-US"/>
        </a:p>
      </dgm:t>
    </dgm:pt>
    <dgm:pt modelId="{846C61CF-0153-4924-9FE5-35D7AEE52992}" cxnId="{311C5309-C3C9-4EE7-96CE-2544587702EC}" type="sibTrans">
      <dgm:prSet/>
      <dgm:spPr/>
      <dgm:t>
        <a:bodyPr/>
        <a:lstStyle/>
        <a:p>
          <a:endParaRPr lang="en-US"/>
        </a:p>
      </dgm:t>
    </dgm:pt>
    <dgm:pt modelId="{E6C6CAAD-A57E-487B-ABC1-CD361CFC0B7F}" type="pres">
      <dgm:prSet presAssocID="{D99C559F-951C-49CC-AE1E-143E54D11FF4}" presName="Name0" presStyleCnt="0">
        <dgm:presLayoutVars>
          <dgm:dir/>
          <dgm:animLvl val="lvl"/>
          <dgm:resizeHandles val="exact"/>
        </dgm:presLayoutVars>
      </dgm:prSet>
      <dgm:spPr/>
      <dgm:t>
        <a:bodyPr/>
        <a:lstStyle/>
        <a:p>
          <a:endParaRPr lang="en-US"/>
        </a:p>
      </dgm:t>
    </dgm:pt>
    <dgm:pt modelId="{D3DAE9D3-7BC2-4FA1-AE72-921F71733AFC}" type="pres">
      <dgm:prSet presAssocID="{3F681FC8-E568-4D57-8A49-97B7D1C43258}" presName="boxAndChildren" presStyleCnt="0"/>
      <dgm:spPr/>
      <dgm:t>
        <a:bodyPr/>
        <a:lstStyle/>
        <a:p/>
      </dgm:t>
    </dgm:pt>
    <dgm:pt modelId="{D21B3793-0382-48DB-B47A-7BC81DDC05A3}" type="pres">
      <dgm:prSet presAssocID="{3F681FC8-E568-4D57-8A49-97B7D1C43258}" presName="parentTextBox" presStyleLbl="node1" presStyleIdx="0" presStyleCnt="1"/>
      <dgm:spPr/>
      <dgm:t>
        <a:bodyPr/>
        <a:lstStyle/>
        <a:p>
          <a:endParaRPr lang="en-US"/>
        </a:p>
      </dgm:t>
    </dgm:pt>
    <dgm:pt modelId="{E9B41483-8924-4F96-8AF5-B75DD6DFC7C6}" type="pres">
      <dgm:prSet presAssocID="{3F681FC8-E568-4D57-8A49-97B7D1C43258}" presName="entireBox" presStyleLbl="node1" presStyleIdx="0" presStyleCnt="1" custLinFactNeighborX="-1817" custLinFactNeighborY="-1850"/>
      <dgm:spPr/>
      <dgm:t>
        <a:bodyPr/>
        <a:lstStyle/>
        <a:p>
          <a:endParaRPr lang="en-US"/>
        </a:p>
      </dgm:t>
    </dgm:pt>
    <dgm:pt modelId="{C9CC5D4A-FF36-439B-B19F-0F94B0A019E6}" type="pres">
      <dgm:prSet presAssocID="{3F681FC8-E568-4D57-8A49-97B7D1C43258}" presName="descendantBox" presStyleCnt="0"/>
      <dgm:spPr/>
      <dgm:t>
        <a:bodyPr/>
        <a:lstStyle/>
        <a:p/>
      </dgm:t>
    </dgm:pt>
    <dgm:pt modelId="{2D11DC5A-ECBE-48F3-A19B-33CB829AFF98}" type="pres">
      <dgm:prSet presAssocID="{5CEE2634-9E51-4699-8B53-436A684543B4}" presName="childTextBox" presStyleLbl="fgAccFollowNode1" presStyleIdx="0" presStyleCnt="7" custLinFactNeighborY="-12516">
        <dgm:presLayoutVars>
          <dgm:bulletEnabled val="1"/>
        </dgm:presLayoutVars>
      </dgm:prSet>
      <dgm:spPr>
        <a:prstGeom prst="roundRect">
          <a:avLst/>
        </a:prstGeom>
      </dgm:spPr>
      <dgm:t>
        <a:bodyPr/>
        <a:lstStyle/>
        <a:p>
          <a:endParaRPr lang="en-US"/>
        </a:p>
      </dgm:t>
    </dgm:pt>
    <dgm:pt modelId="{444627C1-BA4C-487B-B061-AC42FB9BB871}" type="pres">
      <dgm:prSet presAssocID="{FE40BC32-9FF9-4FBC-A9C1-CDE1FFB59095}" presName="childTextBox" presStyleLbl="fgAccFollowNode1" presStyleIdx="1" presStyleCnt="7" custLinFactNeighborY="-12516">
        <dgm:presLayoutVars>
          <dgm:bulletEnabled val="1"/>
        </dgm:presLayoutVars>
      </dgm:prSet>
      <dgm:spPr>
        <a:prstGeom prst="roundRect">
          <a:avLst/>
        </a:prstGeom>
      </dgm:spPr>
      <dgm:t>
        <a:bodyPr/>
        <a:lstStyle/>
        <a:p>
          <a:endParaRPr lang="en-US"/>
        </a:p>
      </dgm:t>
    </dgm:pt>
    <dgm:pt modelId="{5F775FA6-29DA-46F1-835F-5E8D100DDBE1}" type="pres">
      <dgm:prSet presAssocID="{66AADE38-5940-449E-AD0F-3E094343959F}" presName="childTextBox" presStyleLbl="fgAccFollowNode1" presStyleIdx="2" presStyleCnt="7" custLinFactNeighborY="-12516">
        <dgm:presLayoutVars>
          <dgm:bulletEnabled val="1"/>
        </dgm:presLayoutVars>
      </dgm:prSet>
      <dgm:spPr>
        <a:prstGeom prst="roundRect">
          <a:avLst/>
        </a:prstGeom>
      </dgm:spPr>
      <dgm:t>
        <a:bodyPr/>
        <a:lstStyle/>
        <a:p>
          <a:endParaRPr lang="en-US"/>
        </a:p>
      </dgm:t>
    </dgm:pt>
    <dgm:pt modelId="{9044A6E6-B0EA-4B00-8E92-6EB0BB8D1CCC}" type="pres">
      <dgm:prSet presAssocID="{9992C1C5-33A1-49FC-9A9B-53DFDE74D8EA}" presName="childTextBox" presStyleLbl="fgAccFollowNode1" presStyleIdx="3" presStyleCnt="7" custLinFactNeighborY="-12516">
        <dgm:presLayoutVars>
          <dgm:bulletEnabled val="1"/>
        </dgm:presLayoutVars>
      </dgm:prSet>
      <dgm:spPr>
        <a:prstGeom prst="roundRect">
          <a:avLst/>
        </a:prstGeom>
      </dgm:spPr>
      <dgm:t>
        <a:bodyPr/>
        <a:lstStyle/>
        <a:p>
          <a:endParaRPr lang="en-US"/>
        </a:p>
      </dgm:t>
    </dgm:pt>
    <dgm:pt modelId="{E065DCBB-83D1-44D3-A528-964CB8203E9D}" type="pres">
      <dgm:prSet presAssocID="{321E75AB-317A-411F-8CAA-684C4D79134A}" presName="childTextBox" presStyleLbl="fgAccFollowNode1" presStyleIdx="4" presStyleCnt="7" custLinFactNeighborY="-12516">
        <dgm:presLayoutVars>
          <dgm:bulletEnabled val="1"/>
        </dgm:presLayoutVars>
      </dgm:prSet>
      <dgm:spPr>
        <a:prstGeom prst="roundRect">
          <a:avLst/>
        </a:prstGeom>
      </dgm:spPr>
      <dgm:t>
        <a:bodyPr/>
        <a:lstStyle/>
        <a:p>
          <a:endParaRPr lang="en-US"/>
        </a:p>
      </dgm:t>
    </dgm:pt>
    <dgm:pt modelId="{BDB00B65-8B41-4E06-A09D-BCE2777C8207}" type="pres">
      <dgm:prSet presAssocID="{1D8694FC-CDA0-4D41-A019-48018F787A10}" presName="childTextBox" presStyleLbl="fgAccFollowNode1" presStyleIdx="5" presStyleCnt="7" custLinFactNeighborY="-12516">
        <dgm:presLayoutVars>
          <dgm:bulletEnabled val="1"/>
        </dgm:presLayoutVars>
      </dgm:prSet>
      <dgm:spPr>
        <a:prstGeom prst="roundRect">
          <a:avLst/>
        </a:prstGeom>
      </dgm:spPr>
      <dgm:t>
        <a:bodyPr/>
        <a:lstStyle/>
        <a:p>
          <a:endParaRPr lang="en-US"/>
        </a:p>
      </dgm:t>
    </dgm:pt>
    <dgm:pt modelId="{0A1BE6A4-65A0-4615-9288-445562777BD6}" type="pres">
      <dgm:prSet presAssocID="{8BC056F8-03E8-41ED-BB3D-DC82E366F996}" presName="childTextBox" presStyleLbl="fgAccFollowNode1" presStyleIdx="6" presStyleCnt="7" custLinFactNeighborY="-12516">
        <dgm:presLayoutVars>
          <dgm:bulletEnabled val="1"/>
        </dgm:presLayoutVars>
      </dgm:prSet>
      <dgm:spPr>
        <a:prstGeom prst="roundRect">
          <a:avLst/>
        </a:prstGeom>
      </dgm:spPr>
      <dgm:t>
        <a:bodyPr/>
        <a:lstStyle/>
        <a:p>
          <a:endParaRPr lang="en-US"/>
        </a:p>
      </dgm:t>
    </dgm:pt>
  </dgm:ptLst>
  <dgm:cxnLst>
    <dgm:cxn modelId="{311C5309-C3C9-4EE7-96CE-2544587702EC}" srcId="{D99C559F-951C-49CC-AE1E-143E54D11FF4}" destId="{3F681FC8-E568-4D57-8A49-97B7D1C43258}" srcOrd="0" destOrd="0" parTransId="{E0A37E3B-033A-4E7C-86DD-3A5BADD46974}" sibTransId="{846C61CF-0153-4924-9FE5-35D7AEE52992}"/>
    <dgm:cxn modelId="{43C1BE85-8E85-47F4-9552-3433BEA19B64}" srcId="{3F681FC8-E568-4D57-8A49-97B7D1C43258}" destId="{5CEE2634-9E51-4699-8B53-436A684543B4}" srcOrd="0" destOrd="0" parTransId="{7AE4FD7F-28D2-4A13-8E9C-3B2346DA1080}" sibTransId="{BA0EB7DA-DD28-46BF-A973-50764C3C936C}"/>
    <dgm:cxn modelId="{72D5B138-77C6-488F-B4D2-EB988E41D7EF}" srcId="{3F681FC8-E568-4D57-8A49-97B7D1C43258}" destId="{FE40BC32-9FF9-4FBC-A9C1-CDE1FFB59095}" srcOrd="1" destOrd="0" parTransId="{D30C7F39-CF5F-4B79-912D-1FC2DDC43116}" sibTransId="{53EF16A0-F06E-403B-B233-4CA0E68868EF}"/>
    <dgm:cxn modelId="{29033CC7-E575-48AD-AF7E-B5A3F40E184C}" srcId="{3F681FC8-E568-4D57-8A49-97B7D1C43258}" destId="{66AADE38-5940-449E-AD0F-3E094343959F}" srcOrd="2" destOrd="0" parTransId="{885C8461-8A5C-4327-99BD-803C1EAC320A}" sibTransId="{E4AA2F88-325F-47EA-8085-DDC857CD982D}"/>
    <dgm:cxn modelId="{EEB4FE3F-DC0F-4392-B2EB-B835DF0155A2}" srcId="{3F681FC8-E568-4D57-8A49-97B7D1C43258}" destId="{9992C1C5-33A1-49FC-9A9B-53DFDE74D8EA}" srcOrd="3" destOrd="0" parTransId="{E2EAE523-761E-4595-942E-A8DE82670562}" sibTransId="{8A34EAB3-A9DA-4D4E-B80C-C31AAB1C0755}"/>
    <dgm:cxn modelId="{76B70477-93E5-4C0C-860F-7A237D1A704C}" srcId="{3F681FC8-E568-4D57-8A49-97B7D1C43258}" destId="{321E75AB-317A-411F-8CAA-684C4D79134A}" srcOrd="4" destOrd="0" parTransId="{C6815037-99DF-4638-8D3E-C257DAAA287C}" sibTransId="{506D3BC6-A171-4C54-A554-CF8E4F6F1D1B}"/>
    <dgm:cxn modelId="{D2FB646F-1A5B-436D-B3B5-89BDA9CACFDF}" srcId="{3F681FC8-E568-4D57-8A49-97B7D1C43258}" destId="{1D8694FC-CDA0-4D41-A019-48018F787A10}" srcOrd="5" destOrd="0" parTransId="{7AE7A655-F4DF-4B59-B660-3E2D9D6FC30F}" sibTransId="{E3A418D6-460E-48B0-B279-60FC6E494820}"/>
    <dgm:cxn modelId="{329F789E-2681-40D3-B67D-AFA3B3E024DC}" srcId="{3F681FC8-E568-4D57-8A49-97B7D1C43258}" destId="{8BC056F8-03E8-41ED-BB3D-DC82E366F996}" srcOrd="6" destOrd="0" parTransId="{1D8B47B4-6707-4C7F-887A-BD1DBA9F6029}" sibTransId="{9F5284E5-BDBF-45B5-B9DF-4364ADB3F52D}"/>
    <dgm:cxn modelId="{110BDAAA-5ADC-4A04-8E89-DCF84819CD5D}" type="presOf" srcId="{D99C559F-951C-49CC-AE1E-143E54D11FF4}" destId="{E6C6CAAD-A57E-487B-ABC1-CD361CFC0B7F}" srcOrd="0" destOrd="0" presId="urn:microsoft.com/office/officeart/2005/8/layout/process4"/>
    <dgm:cxn modelId="{CC9A5F6B-5DA6-4192-95D9-C1F8ED3FA3F3}" type="presParOf" srcId="{E6C6CAAD-A57E-487B-ABC1-CD361CFC0B7F}" destId="{D3DAE9D3-7BC2-4FA1-AE72-921F71733AFC}" srcOrd="0" destOrd="0" presId="urn:microsoft.com/office/officeart/2005/8/layout/process4"/>
    <dgm:cxn modelId="{D3B10943-1348-4117-AEB2-E1831E13B806}" type="presParOf" srcId="{D3DAE9D3-7BC2-4FA1-AE72-921F71733AFC}" destId="{D21B3793-0382-48DB-B47A-7BC81DDC05A3}" srcOrd="0" destOrd="0" presId="urn:microsoft.com/office/officeart/2005/8/layout/process4"/>
    <dgm:cxn modelId="{82CEBE0F-DC67-4633-B145-AFEE5347C695}" type="presOf" srcId="{3F681FC8-E568-4D57-8A49-97B7D1C43258}" destId="{D21B3793-0382-48DB-B47A-7BC81DDC05A3}" srcOrd="0" destOrd="0" presId="urn:microsoft.com/office/officeart/2005/8/layout/process4"/>
    <dgm:cxn modelId="{9322E4DE-B093-48EF-B7FC-06A78C5B10FC}" type="presParOf" srcId="{D3DAE9D3-7BC2-4FA1-AE72-921F71733AFC}" destId="{E9B41483-8924-4F96-8AF5-B75DD6DFC7C6}" srcOrd="1" destOrd="0" presId="urn:microsoft.com/office/officeart/2005/8/layout/process4"/>
    <dgm:cxn modelId="{A8324F72-30D4-46EC-BDCD-F26AAFBBB28C}" type="presOf" srcId="{3F681FC8-E568-4D57-8A49-97B7D1C43258}" destId="{E9B41483-8924-4F96-8AF5-B75DD6DFC7C6}" srcOrd="1" destOrd="0" presId="urn:microsoft.com/office/officeart/2005/8/layout/process4"/>
    <dgm:cxn modelId="{9FC9A5F0-365E-4C9C-B336-BDBE1E7F2E6A}" type="presParOf" srcId="{D3DAE9D3-7BC2-4FA1-AE72-921F71733AFC}" destId="{C9CC5D4A-FF36-439B-B19F-0F94B0A019E6}" srcOrd="2" destOrd="0" presId="urn:microsoft.com/office/officeart/2005/8/layout/process4"/>
    <dgm:cxn modelId="{A1CE72E2-A1C2-4415-AEC5-A4CBCCAC28ED}" type="presParOf" srcId="{C9CC5D4A-FF36-439B-B19F-0F94B0A019E6}" destId="{2D11DC5A-ECBE-48F3-A19B-33CB829AFF98}" srcOrd="0" destOrd="0" presId="urn:microsoft.com/office/officeart/2005/8/layout/process4"/>
    <dgm:cxn modelId="{CC1CC048-1AF2-437A-8587-665748C3C58A}" type="presOf" srcId="{5CEE2634-9E51-4699-8B53-436A684543B4}" destId="{2D11DC5A-ECBE-48F3-A19B-33CB829AFF98}" srcOrd="0" destOrd="0" presId="urn:microsoft.com/office/officeart/2005/8/layout/process4"/>
    <dgm:cxn modelId="{D9467269-9100-480D-8BAA-98004A918959}" type="presParOf" srcId="{C9CC5D4A-FF36-439B-B19F-0F94B0A019E6}" destId="{444627C1-BA4C-487B-B061-AC42FB9BB871}" srcOrd="1" destOrd="0" presId="urn:microsoft.com/office/officeart/2005/8/layout/process4"/>
    <dgm:cxn modelId="{CC37FB77-C888-4BDC-BA53-D9EA804846F6}" type="presOf" srcId="{FE40BC32-9FF9-4FBC-A9C1-CDE1FFB59095}" destId="{444627C1-BA4C-487B-B061-AC42FB9BB871}" srcOrd="0" destOrd="0" presId="urn:microsoft.com/office/officeart/2005/8/layout/process4"/>
    <dgm:cxn modelId="{51C395CA-DD88-4034-8C2A-A83B613D38FF}" type="presParOf" srcId="{C9CC5D4A-FF36-439B-B19F-0F94B0A019E6}" destId="{5F775FA6-29DA-46F1-835F-5E8D100DDBE1}" srcOrd="2" destOrd="0" presId="urn:microsoft.com/office/officeart/2005/8/layout/process4"/>
    <dgm:cxn modelId="{42A5E8F5-5D8F-45FF-A9C5-21E7938B2B62}" type="presOf" srcId="{66AADE38-5940-449E-AD0F-3E094343959F}" destId="{5F775FA6-29DA-46F1-835F-5E8D100DDBE1}" srcOrd="0" destOrd="0" presId="urn:microsoft.com/office/officeart/2005/8/layout/process4"/>
    <dgm:cxn modelId="{A17DCE9C-807D-47D9-867F-647D76242BA2}" type="presParOf" srcId="{C9CC5D4A-FF36-439B-B19F-0F94B0A019E6}" destId="{9044A6E6-B0EA-4B00-8E92-6EB0BB8D1CCC}" srcOrd="3" destOrd="0" presId="urn:microsoft.com/office/officeart/2005/8/layout/process4"/>
    <dgm:cxn modelId="{78F6051D-DED8-4B49-89B4-E2B86236CBB3}" type="presOf" srcId="{9992C1C5-33A1-49FC-9A9B-53DFDE74D8EA}" destId="{9044A6E6-B0EA-4B00-8E92-6EB0BB8D1CCC}" srcOrd="0" destOrd="0" presId="urn:microsoft.com/office/officeart/2005/8/layout/process4"/>
    <dgm:cxn modelId="{9B673EDA-A65C-48B2-94DD-5766176D982B}" type="presParOf" srcId="{C9CC5D4A-FF36-439B-B19F-0F94B0A019E6}" destId="{E065DCBB-83D1-44D3-A528-964CB8203E9D}" srcOrd="4" destOrd="0" presId="urn:microsoft.com/office/officeart/2005/8/layout/process4"/>
    <dgm:cxn modelId="{995CA86E-191D-488C-9BD5-151E06EA764C}" type="presOf" srcId="{321E75AB-317A-411F-8CAA-684C4D79134A}" destId="{E065DCBB-83D1-44D3-A528-964CB8203E9D}" srcOrd="0" destOrd="0" presId="urn:microsoft.com/office/officeart/2005/8/layout/process4"/>
    <dgm:cxn modelId="{B6A2B2F4-EF86-48B3-9FC2-2BB45C99395B}" type="presParOf" srcId="{C9CC5D4A-FF36-439B-B19F-0F94B0A019E6}" destId="{BDB00B65-8B41-4E06-A09D-BCE2777C8207}" srcOrd="5" destOrd="0" presId="urn:microsoft.com/office/officeart/2005/8/layout/process4"/>
    <dgm:cxn modelId="{74AF73F1-79FB-4CF1-B104-33A0CA65FBE3}" type="presOf" srcId="{1D8694FC-CDA0-4D41-A019-48018F787A10}" destId="{BDB00B65-8B41-4E06-A09D-BCE2777C8207}" srcOrd="0" destOrd="0" presId="urn:microsoft.com/office/officeart/2005/8/layout/process4"/>
    <dgm:cxn modelId="{892FBC30-07AD-4D18-9B13-61F4B5AFC913}" type="presParOf" srcId="{C9CC5D4A-FF36-439B-B19F-0F94B0A019E6}" destId="{0A1BE6A4-65A0-4615-9288-445562777BD6}" srcOrd="6" destOrd="0" presId="urn:microsoft.com/office/officeart/2005/8/layout/process4"/>
    <dgm:cxn modelId="{E8EDE34F-C252-426B-A336-DA922DD2D7BB}" type="presOf" srcId="{8BC056F8-03E8-41ED-BB3D-DC82E366F996}" destId="{0A1BE6A4-65A0-4615-9288-445562777BD6}" srcOrd="0" destOrd="0" presId="urn:microsoft.com/office/officeart/2005/8/layout/process4"/>
  </dgm:cxnLst>
  <dgm:bg/>
  <dgm:whole/>
  <dgm:extLst>
    <a:ext uri="http://schemas.microsoft.com/office/drawing/2008/diagram">
      <dsp:dataModelExt xmlns:dsp="http://schemas.microsoft.com/office/drawing/2008/diagram" minVer="http://schemas.openxmlformats.org/drawingml/2006/diagram" relId="rId7"/>
    </a:ext>
  </dgm:extLst>
</dgm:dataModel>
</file>

<file path=ppt/diagrams/data8.xml><?xml version="1.0" encoding="utf-8"?>
<dgm:dataModel xmlns:dgm="http://schemas.openxmlformats.org/drawingml/2006/diagram" xmlns:a="http://schemas.openxmlformats.org/drawingml/2006/main">
  <dgm:ptLst>
    <dgm:pt modelId="{DA343B71-054B-468E-B878-02C79CC514C6}" type="doc">
      <dgm:prSet loTypeId="urn:microsoft.com/office/officeart/2008/layout/HalfCircleOrganizationChart" loCatId="hierarchy" qsTypeId="urn:microsoft.com/office/officeart/2005/8/quickstyle/simple3" qsCatId="simple" csTypeId="urn:microsoft.com/office/officeart/2005/8/colors/colorful3" csCatId="colorful" phldr="1"/>
      <dgm:spPr/>
      <dgm:t>
        <a:bodyPr/>
        <a:lstStyle/>
        <a:p>
          <a:endParaRPr lang="en-US"/>
        </a:p>
      </dgm:t>
    </dgm:pt>
    <dgm:pt modelId="{A7BA4E65-0384-40F9-B8EC-A271DA39B9DD}" cxnId="{FDFBF09F-D624-42AD-866D-C600E2CB6807}" type="parTrans">
      <dgm:prSet/>
      <dgm:spPr/>
      <dgm:t>
        <a:bodyPr/>
        <a:lstStyle/>
        <a:p>
          <a:endParaRPr lang="en-US"/>
        </a:p>
      </dgm:t>
    </dgm:pt>
    <dgm:pt modelId="{48E75389-1C49-4787-BC18-97CA50288C72}">
      <dgm:prSet custT="1"/>
      <dgm:spPr/>
      <dgm:t>
        <a:bodyPr/>
        <a:lstStyle/>
        <a:p>
          <a:pPr rtl="0"/>
          <a:r>
            <a:rPr lang="en-US" sz="1900" b="1" dirty="1" smtClean="0">
              <a:solidFill>
                <a:schemeClr val="bg1"/>
              </a:solidFill>
              <a:latin typeface="Century Gothic" panose="020b0502020202020204" pitchFamily="34" charset="0"/>
            </a:rPr>
            <a:t>Day, time, &amp; location set by resolution or ordinance</a:t>
          </a:r>
          <a:endParaRPr lang="en-US" sz="1800" b="0">
            <a:solidFill>
              <a:schemeClr val="bg1"/>
            </a:solidFill>
            <a:latin typeface="Century Gothic" panose="020b0502020202020204" pitchFamily="34" charset="0"/>
          </a:endParaRPr>
        </a:p>
      </dgm:t>
    </dgm:pt>
    <dgm:pt modelId="{BEAC265C-725D-4112-A718-693D89F4222C}" cxnId="{9AC052BC-4E83-46F4-9D6A-8832FCF6D77C}" type="parTrans">
      <dgm:prSet/>
      <dgm:spPr>
        <a:ln>
          <a:solidFill>
            <a:schemeClr val="accent2"/>
          </a:solidFill>
        </a:ln>
      </dgm:spPr>
      <dgm:t>
        <a:bodyPr/>
        <a:lstStyle/>
        <a:p>
          <a:endParaRPr lang="en-US"/>
        </a:p>
      </dgm:t>
    </dgm:pt>
    <dgm:pt modelId="{9A41C70C-E817-4DA6-8CE4-CACC0DA55F08}">
      <dgm:prSet custT="1"/>
      <dgm:spPr/>
      <dgm:t>
        <a:bodyPr/>
        <a:lstStyle/>
        <a:p>
          <a:pPr rtl="0"/>
          <a:r>
            <a:rPr lang="en-US" sz="2000" b="1" dirty="1" smtClean="0">
              <a:solidFill>
                <a:schemeClr val="bg1"/>
              </a:solidFill>
              <a:latin typeface="Century Gothic" panose="020b0502020202020204" pitchFamily="34" charset="0"/>
            </a:rPr>
            <a:t>Agenda must be posted 72 hours in advance</a:t>
          </a:r>
          <a:endParaRPr lang="en-US" sz="2000" b="1">
            <a:solidFill>
              <a:schemeClr val="bg1"/>
            </a:solidFill>
            <a:latin typeface="Century Gothic" panose="020b0502020202020204" pitchFamily="34" charset="0"/>
          </a:endParaRPr>
        </a:p>
      </dgm:t>
    </dgm:pt>
    <dgm:pt modelId="{BC968BD3-9ABD-47F9-BDDC-35DEA3D21655}" cxnId="{9AC052BC-4E83-46F4-9D6A-8832FCF6D77C}" type="sibTrans">
      <dgm:prSet/>
      <dgm:spPr/>
      <dgm:t>
        <a:bodyPr/>
        <a:lstStyle/>
        <a:p>
          <a:endParaRPr lang="en-US"/>
        </a:p>
      </dgm:t>
    </dgm:pt>
    <dgm:pt modelId="{DE0E456E-1180-4322-817E-555C9A19F7FC}" cxnId="{874F2DC5-3724-4BBC-9401-FDD2486DDAEC}" type="parTrans">
      <dgm:prSet/>
      <dgm:spPr>
        <a:ln>
          <a:solidFill>
            <a:schemeClr val="accent2"/>
          </a:solidFill>
        </a:ln>
      </dgm:spPr>
      <dgm:t>
        <a:bodyPr/>
        <a:lstStyle/>
        <a:p>
          <a:endParaRPr lang="en-US"/>
        </a:p>
      </dgm:t>
    </dgm:pt>
    <dgm:pt modelId="{17920D60-1717-4599-B072-BC6292A1A1AD}">
      <dgm:prSet custT="1"/>
      <dgm:spPr/>
      <dgm:t>
        <a:bodyPr/>
        <a:lstStyle/>
        <a:p>
          <a:pPr rtl="0"/>
          <a:r>
            <a:rPr lang="en-US" sz="2000" b="1" dirty="1" smtClean="0">
              <a:solidFill>
                <a:schemeClr val="bg1"/>
              </a:solidFill>
              <a:latin typeface="Century Gothic" panose="020b0502020202020204" pitchFamily="34" charset="0"/>
            </a:rPr>
            <a:t>General, brief description of items of business</a:t>
          </a:r>
          <a:endParaRPr lang="en-US" sz="2000" b="1">
            <a:solidFill>
              <a:schemeClr val="bg1"/>
            </a:solidFill>
            <a:latin typeface="Century Gothic" panose="020b0502020202020204" pitchFamily="34" charset="0"/>
          </a:endParaRPr>
        </a:p>
      </dgm:t>
    </dgm:pt>
    <dgm:pt modelId="{A2141246-9F16-40F1-B58F-F92727C40FF2}" cxnId="{874F2DC5-3724-4BBC-9401-FDD2486DDAEC}" type="sibTrans">
      <dgm:prSet/>
      <dgm:spPr/>
      <dgm:t>
        <a:bodyPr/>
        <a:lstStyle/>
        <a:p>
          <a:endParaRPr lang="en-US"/>
        </a:p>
      </dgm:t>
    </dgm:pt>
    <dgm:pt modelId="{383A18AA-A5C6-4973-A4A7-417AAF345396}" cxnId="{FDFBF09F-D624-42AD-866D-C600E2CB6807}" type="sibTrans">
      <dgm:prSet/>
      <dgm:spPr/>
      <dgm:t>
        <a:bodyPr/>
        <a:lstStyle/>
        <a:p>
          <a:endParaRPr lang="en-US"/>
        </a:p>
      </dgm:t>
    </dgm:pt>
    <dgm:pt modelId="{0FE20787-0C65-4941-9BEC-88F9D22BE322}" type="pres">
      <dgm:prSet presAssocID="{DA343B71-054B-468E-B878-02C79CC514C6}" presName="Name0" presStyleCnt="0">
        <dgm:presLayoutVars>
          <dgm:orgChart val="1"/>
          <dgm:chPref val="1"/>
          <dgm:dir/>
          <dgm:animOne val="branch"/>
          <dgm:animLvl val="lvl"/>
          <dgm:resizeHandles/>
        </dgm:presLayoutVars>
      </dgm:prSet>
      <dgm:spPr/>
      <dgm:t>
        <a:bodyPr/>
        <a:lstStyle/>
        <a:p>
          <a:endParaRPr lang="en-US"/>
        </a:p>
      </dgm:t>
    </dgm:pt>
    <dgm:pt modelId="{1EEA8BF0-C4E4-4D03-BCC1-F95740722502}" type="pres">
      <dgm:prSet presAssocID="{48E75389-1C49-4787-BC18-97CA50288C72}" presName="hierRoot1" presStyleCnt="0">
        <dgm:presLayoutVars>
          <dgm:hierBranch val="init"/>
        </dgm:presLayoutVars>
      </dgm:prSet>
      <dgm:spPr/>
      <dgm:t>
        <a:bodyPr/>
        <a:lstStyle/>
        <a:p/>
      </dgm:t>
    </dgm:pt>
    <dgm:pt modelId="{FCF92D73-AB32-4106-A873-E29E074DBF44}" type="pres">
      <dgm:prSet presAssocID="{48E75389-1C49-4787-BC18-97CA50288C72}" presName="rootComposite1" presStyleCnt="0"/>
      <dgm:spPr/>
      <dgm:t>
        <a:bodyPr/>
        <a:lstStyle/>
        <a:p/>
      </dgm:t>
    </dgm:pt>
    <dgm:pt modelId="{DBB5F5C5-BE0C-44C1-8602-983DBCAADC80}" type="pres">
      <dgm:prSet presAssocID="{48E75389-1C49-4787-BC18-97CA50288C72}" presName="rootText1" presStyleLbl="alignAcc1" presStyleIdx="0" presStyleCnt="0" custScaleX="195569" custScaleY="192395" custLinFactNeighborX="9310" custLinFactNeighborY="12329">
        <dgm:presLayoutVars>
          <dgm:chPref val="3"/>
        </dgm:presLayoutVars>
      </dgm:prSet>
      <dgm:spPr/>
      <dgm:t>
        <a:bodyPr/>
        <a:lstStyle/>
        <a:p>
          <a:endParaRPr lang="en-US"/>
        </a:p>
      </dgm:t>
    </dgm:pt>
    <dgm:pt modelId="{2482B4B1-528D-4EF1-8F26-73D26881CDEF}" type="pres">
      <dgm:prSet presAssocID="{48E75389-1C49-4787-BC18-97CA50288C72}" presName="topArc1" presStyleLbl="parChTrans1D1" presStyleIdx="0" presStyleCnt="6"/>
      <dgm:spPr>
        <a:ln>
          <a:noFill/>
        </a:ln>
      </dgm:spPr>
      <dgm:t>
        <a:bodyPr/>
        <a:lstStyle/>
        <a:p>
          <a:endParaRPr lang="en-US"/>
        </a:p>
      </dgm:t>
    </dgm:pt>
    <dgm:pt modelId="{0B7C55C4-665B-492E-82B5-AB9EC3A71582}" type="pres">
      <dgm:prSet presAssocID="{48E75389-1C49-4787-BC18-97CA50288C72}" presName="bottomArc1" presStyleLbl="parChTrans1D1" presStyleIdx="1" presStyleCnt="6"/>
      <dgm:spPr>
        <a:ln>
          <a:noFill/>
        </a:ln>
      </dgm:spPr>
      <dgm:t>
        <a:bodyPr/>
        <a:lstStyle/>
        <a:p>
          <a:endParaRPr lang="en-US"/>
        </a:p>
      </dgm:t>
    </dgm:pt>
    <dgm:pt modelId="{5FD1922F-9EAB-4380-8EE0-0E7C8B15C528}" type="pres">
      <dgm:prSet presAssocID="{48E75389-1C49-4787-BC18-97CA50288C72}" presName="topConnNode1" presStyleLbl="node1" presStyleIdx="0" presStyleCnt="0"/>
      <dgm:spPr/>
      <dgm:t>
        <a:bodyPr/>
        <a:lstStyle/>
        <a:p>
          <a:endParaRPr lang="en-US"/>
        </a:p>
      </dgm:t>
    </dgm:pt>
    <dgm:pt modelId="{2B59039A-CBDC-4B87-B898-E1B06F4D44BA}" type="pres">
      <dgm:prSet presAssocID="{48E75389-1C49-4787-BC18-97CA50288C72}" presName="hierChild2" presStyleCnt="0"/>
      <dgm:spPr/>
      <dgm:t>
        <a:bodyPr/>
        <a:lstStyle/>
        <a:p/>
      </dgm:t>
    </dgm:pt>
    <dgm:pt modelId="{634C0FA8-9998-47DB-BA79-CE6A066C6847}" type="pres">
      <dgm:prSet presAssocID="{BEAC265C-725D-4112-A718-693D89F4222C}" presName="Name28" presStyleLbl="parChTrans1D2" presStyleIdx="0" presStyleCnt="2"/>
      <dgm:spPr/>
      <dgm:t>
        <a:bodyPr/>
        <a:lstStyle/>
        <a:p>
          <a:endParaRPr lang="en-US"/>
        </a:p>
      </dgm:t>
    </dgm:pt>
    <dgm:pt modelId="{5E2F570D-CDFA-4888-BFAC-44283CFE155A}" type="pres">
      <dgm:prSet presAssocID="{9A41C70C-E817-4DA6-8CE4-CACC0DA55F08}" presName="hierRoot2" presStyleCnt="0">
        <dgm:presLayoutVars>
          <dgm:hierBranch val="init"/>
        </dgm:presLayoutVars>
      </dgm:prSet>
      <dgm:spPr/>
      <dgm:t>
        <a:bodyPr/>
        <a:lstStyle/>
        <a:p/>
      </dgm:t>
    </dgm:pt>
    <dgm:pt modelId="{E418AFF9-2658-4DB4-B9E1-543B279080F0}" type="pres">
      <dgm:prSet presAssocID="{9A41C70C-E817-4DA6-8CE4-CACC0DA55F08}" presName="rootComposite2" presStyleCnt="0"/>
      <dgm:spPr/>
      <dgm:t>
        <a:bodyPr/>
        <a:lstStyle/>
        <a:p/>
      </dgm:t>
    </dgm:pt>
    <dgm:pt modelId="{26B09B17-3821-4413-B1B9-6A54492F2911}" type="pres">
      <dgm:prSet presAssocID="{9A41C70C-E817-4DA6-8CE4-CACC0DA55F08}" presName="rootText2" presStyleLbl="alignAcc1" presStyleIdx="0" presStyleCnt="0" custScaleX="113713" custScaleY="170360" custLinFactNeighborX="15141" custLinFactNeighborY="-33">
        <dgm:presLayoutVars>
          <dgm:chPref val="3"/>
        </dgm:presLayoutVars>
      </dgm:prSet>
      <dgm:spPr/>
      <dgm:t>
        <a:bodyPr/>
        <a:lstStyle/>
        <a:p>
          <a:endParaRPr lang="en-US"/>
        </a:p>
      </dgm:t>
    </dgm:pt>
    <dgm:pt modelId="{F79D0EE7-9D90-43A2-AEA5-499B7598EDD1}" type="pres">
      <dgm:prSet presAssocID="{9A41C70C-E817-4DA6-8CE4-CACC0DA55F08}" presName="topArc2" presStyleLbl="parChTrans1D1" presStyleIdx="2" presStyleCnt="6"/>
      <dgm:spPr>
        <a:ln>
          <a:noFill/>
        </a:ln>
      </dgm:spPr>
      <dgm:t>
        <a:bodyPr/>
        <a:lstStyle/>
        <a:p>
          <a:endParaRPr lang="en-US"/>
        </a:p>
      </dgm:t>
    </dgm:pt>
    <dgm:pt modelId="{9CBC0659-91C3-48C9-8013-748513DF438C}" type="pres">
      <dgm:prSet presAssocID="{9A41C70C-E817-4DA6-8CE4-CACC0DA55F08}" presName="bottomArc2" presStyleLbl="parChTrans1D1" presStyleIdx="3" presStyleCnt="6"/>
      <dgm:spPr>
        <a:ln>
          <a:noFill/>
        </a:ln>
      </dgm:spPr>
      <dgm:t>
        <a:bodyPr/>
        <a:lstStyle/>
        <a:p>
          <a:endParaRPr lang="en-US"/>
        </a:p>
      </dgm:t>
    </dgm:pt>
    <dgm:pt modelId="{B39A208C-5B5F-4336-9346-8C4401D53C37}" type="pres">
      <dgm:prSet presAssocID="{9A41C70C-E817-4DA6-8CE4-CACC0DA55F08}" presName="topConnNode2" presStyleLbl="node2" presStyleIdx="0" presStyleCnt="0"/>
      <dgm:spPr/>
      <dgm:t>
        <a:bodyPr/>
        <a:lstStyle/>
        <a:p>
          <a:endParaRPr lang="en-US"/>
        </a:p>
      </dgm:t>
    </dgm:pt>
    <dgm:pt modelId="{A465FE87-4889-47DE-8CB3-160FC7F3DD5C}" type="pres">
      <dgm:prSet presAssocID="{9A41C70C-E817-4DA6-8CE4-CACC0DA55F08}" presName="hierChild4" presStyleCnt="0"/>
      <dgm:spPr/>
      <dgm:t>
        <a:bodyPr/>
        <a:lstStyle/>
        <a:p/>
      </dgm:t>
    </dgm:pt>
    <dgm:pt modelId="{6CC28B6B-3A6B-4700-9AC9-B6C04D41CC1C}" type="pres">
      <dgm:prSet presAssocID="{9A41C70C-E817-4DA6-8CE4-CACC0DA55F08}" presName="hierChild5" presStyleCnt="0"/>
      <dgm:spPr/>
      <dgm:t>
        <a:bodyPr/>
        <a:lstStyle/>
        <a:p/>
      </dgm:t>
    </dgm:pt>
    <dgm:pt modelId="{CC8D1587-7C6E-4CC0-8B60-ED3A1414330E}" type="pres">
      <dgm:prSet presAssocID="{DE0E456E-1180-4322-817E-555C9A19F7FC}" presName="Name28" presStyleLbl="parChTrans1D2" presStyleIdx="1" presStyleCnt="2"/>
      <dgm:spPr/>
      <dgm:t>
        <a:bodyPr/>
        <a:lstStyle/>
        <a:p>
          <a:endParaRPr lang="en-US"/>
        </a:p>
      </dgm:t>
    </dgm:pt>
    <dgm:pt modelId="{332A6EFB-F194-4990-8CCF-67D272DBDD2F}" type="pres">
      <dgm:prSet presAssocID="{17920D60-1717-4599-B072-BC6292A1A1AD}" presName="hierRoot2" presStyleCnt="0">
        <dgm:presLayoutVars>
          <dgm:hierBranch val="init"/>
        </dgm:presLayoutVars>
      </dgm:prSet>
      <dgm:spPr/>
      <dgm:t>
        <a:bodyPr/>
        <a:lstStyle/>
        <a:p/>
      </dgm:t>
    </dgm:pt>
    <dgm:pt modelId="{563B4AAB-C226-4BA6-A4C4-BB8F6A0C2B4B}" type="pres">
      <dgm:prSet presAssocID="{17920D60-1717-4599-B072-BC6292A1A1AD}" presName="rootComposite2" presStyleCnt="0"/>
      <dgm:spPr/>
      <dgm:t>
        <a:bodyPr/>
        <a:lstStyle/>
        <a:p/>
      </dgm:t>
    </dgm:pt>
    <dgm:pt modelId="{F86EB6D5-5ABC-4CD2-90B8-7A728F1FE777}" type="pres">
      <dgm:prSet presAssocID="{17920D60-1717-4599-B072-BC6292A1A1AD}" presName="rootText2" presStyleLbl="alignAcc1" presStyleIdx="0" presStyleCnt="0" custScaleY="175656">
        <dgm:presLayoutVars>
          <dgm:chPref val="3"/>
        </dgm:presLayoutVars>
      </dgm:prSet>
      <dgm:spPr/>
      <dgm:t>
        <a:bodyPr/>
        <a:lstStyle/>
        <a:p>
          <a:endParaRPr lang="en-US"/>
        </a:p>
      </dgm:t>
    </dgm:pt>
    <dgm:pt modelId="{5FA00B27-1975-4638-99E1-7B07078555D0}" type="pres">
      <dgm:prSet presAssocID="{17920D60-1717-4599-B072-BC6292A1A1AD}" presName="topArc2" presStyleLbl="parChTrans1D1" presStyleIdx="4" presStyleCnt="6"/>
      <dgm:spPr>
        <a:ln>
          <a:noFill/>
        </a:ln>
      </dgm:spPr>
      <dgm:t>
        <a:bodyPr/>
        <a:lstStyle/>
        <a:p>
          <a:endParaRPr lang="en-US"/>
        </a:p>
      </dgm:t>
    </dgm:pt>
    <dgm:pt modelId="{42D56383-4976-4D0E-BED2-CD32B64B8160}" type="pres">
      <dgm:prSet presAssocID="{17920D60-1717-4599-B072-BC6292A1A1AD}" presName="bottomArc2" presStyleLbl="parChTrans1D1" presStyleIdx="5" presStyleCnt="6"/>
      <dgm:spPr>
        <a:ln>
          <a:noFill/>
        </a:ln>
      </dgm:spPr>
      <dgm:t>
        <a:bodyPr/>
        <a:lstStyle/>
        <a:p>
          <a:endParaRPr lang="en-US"/>
        </a:p>
      </dgm:t>
    </dgm:pt>
    <dgm:pt modelId="{A04B8CA3-2FCF-488E-BDE8-A942CF840467}" type="pres">
      <dgm:prSet presAssocID="{17920D60-1717-4599-B072-BC6292A1A1AD}" presName="topConnNode2" presStyleLbl="node2" presStyleIdx="0" presStyleCnt="0"/>
      <dgm:spPr/>
      <dgm:t>
        <a:bodyPr/>
        <a:lstStyle/>
        <a:p>
          <a:endParaRPr lang="en-US"/>
        </a:p>
      </dgm:t>
    </dgm:pt>
    <dgm:pt modelId="{F46BBE9C-E211-4CCD-B544-02CEF52225C6}" type="pres">
      <dgm:prSet presAssocID="{17920D60-1717-4599-B072-BC6292A1A1AD}" presName="hierChild4" presStyleCnt="0"/>
      <dgm:spPr/>
      <dgm:t>
        <a:bodyPr/>
        <a:lstStyle/>
        <a:p/>
      </dgm:t>
    </dgm:pt>
    <dgm:pt modelId="{1B72A2E3-26FA-45C2-AC0F-6CA57966829F}" type="pres">
      <dgm:prSet presAssocID="{17920D60-1717-4599-B072-BC6292A1A1AD}" presName="hierChild5" presStyleCnt="0"/>
      <dgm:spPr/>
      <dgm:t>
        <a:bodyPr/>
        <a:lstStyle/>
        <a:p/>
      </dgm:t>
    </dgm:pt>
    <dgm:pt modelId="{7BF53474-69A5-4F30-B0C4-F85263328332}" type="pres">
      <dgm:prSet presAssocID="{48E75389-1C49-4787-BC18-97CA50288C72}" presName="hierChild3" presStyleCnt="0"/>
      <dgm:spPr/>
      <dgm:t>
        <a:bodyPr/>
        <a:lstStyle/>
        <a:p/>
      </dgm:t>
    </dgm:pt>
  </dgm:ptLst>
  <dgm:cxnLst>
    <dgm:cxn modelId="{FDFBF09F-D624-42AD-866D-C600E2CB6807}" srcId="{DA343B71-054B-468E-B878-02C79CC514C6}" destId="{48E75389-1C49-4787-BC18-97CA50288C72}" srcOrd="0" destOrd="0" parTransId="{A7BA4E65-0384-40F9-B8EC-A271DA39B9DD}" sibTransId="{383A18AA-A5C6-4973-A4A7-417AAF345396}"/>
    <dgm:cxn modelId="{9AC052BC-4E83-46F4-9D6A-8832FCF6D77C}" srcId="{48E75389-1C49-4787-BC18-97CA50288C72}" destId="{9A41C70C-E817-4DA6-8CE4-CACC0DA55F08}" srcOrd="0" destOrd="0" parTransId="{BEAC265C-725D-4112-A718-693D89F4222C}" sibTransId="{BC968BD3-9ABD-47F9-BDDC-35DEA3D21655}"/>
    <dgm:cxn modelId="{874F2DC5-3724-4BBC-9401-FDD2486DDAEC}" srcId="{48E75389-1C49-4787-BC18-97CA50288C72}" destId="{17920D60-1717-4599-B072-BC6292A1A1AD}" srcOrd="1" destOrd="0" parTransId="{DE0E456E-1180-4322-817E-555C9A19F7FC}" sibTransId="{A2141246-9F16-40F1-B58F-F92727C40FF2}"/>
    <dgm:cxn modelId="{0974A552-1208-431D-8C65-CCC64D90514F}" type="presOf" srcId="{DA343B71-054B-468E-B878-02C79CC514C6}" destId="{0FE20787-0C65-4941-9BEC-88F9D22BE322}" srcOrd="0" destOrd="0" presId="urn:microsoft.com/office/officeart/2008/layout/HalfCircleOrganizationChart"/>
    <dgm:cxn modelId="{8C4A0BE9-446D-4F9B-A9F4-8EFCC3C64C15}" type="presParOf" srcId="{0FE20787-0C65-4941-9BEC-88F9D22BE322}" destId="{1EEA8BF0-C4E4-4D03-BCC1-F95740722502}" srcOrd="0" destOrd="0" presId="urn:microsoft.com/office/officeart/2008/layout/HalfCircleOrganizationChart"/>
    <dgm:cxn modelId="{671C9033-7826-446E-A84B-95352E3F4024}" type="presParOf" srcId="{1EEA8BF0-C4E4-4D03-BCC1-F95740722502}" destId="{FCF92D73-AB32-4106-A873-E29E074DBF44}" srcOrd="0" destOrd="0" presId="urn:microsoft.com/office/officeart/2008/layout/HalfCircleOrganizationChart"/>
    <dgm:cxn modelId="{18E2E452-8B8E-4546-A4FB-A7518A8DAE77}" type="presParOf" srcId="{FCF92D73-AB32-4106-A873-E29E074DBF44}" destId="{DBB5F5C5-BE0C-44C1-8602-983DBCAADC80}" srcOrd="0" destOrd="0" presId="urn:microsoft.com/office/officeart/2008/layout/HalfCircleOrganizationChart"/>
    <dgm:cxn modelId="{EC35C5B2-030B-4BF4-BC1C-D40EAC73610A}" type="presOf" srcId="{48E75389-1C49-4787-BC18-97CA50288C72}" destId="{DBB5F5C5-BE0C-44C1-8602-983DBCAADC80}" srcOrd="0" destOrd="0" presId="urn:microsoft.com/office/officeart/2008/layout/HalfCircleOrganizationChart"/>
    <dgm:cxn modelId="{487A223D-A0BE-4F4A-A520-2DF2F494FB60}" type="presParOf" srcId="{FCF92D73-AB32-4106-A873-E29E074DBF44}" destId="{2482B4B1-528D-4EF1-8F26-73D26881CDEF}" srcOrd="1" destOrd="0" presId="urn:microsoft.com/office/officeart/2008/layout/HalfCircleOrganizationChart"/>
    <dgm:cxn modelId="{13D17EF2-CE43-4696-8651-9762139A373D}" type="presParOf" srcId="{FCF92D73-AB32-4106-A873-E29E074DBF44}" destId="{0B7C55C4-665B-492E-82B5-AB9EC3A71582}" srcOrd="2" destOrd="0" presId="urn:microsoft.com/office/officeart/2008/layout/HalfCircleOrganizationChart"/>
    <dgm:cxn modelId="{18BDFE7F-5907-4446-AB16-D09E2EC7931C}" type="presParOf" srcId="{FCF92D73-AB32-4106-A873-E29E074DBF44}" destId="{5FD1922F-9EAB-4380-8EE0-0E7C8B15C528}" srcOrd="3" destOrd="0" presId="urn:microsoft.com/office/officeart/2008/layout/HalfCircleOrganizationChart"/>
    <dgm:cxn modelId="{A9E2C266-4A08-4275-94CA-15F031458356}" type="presOf" srcId="{48E75389-1C49-4787-BC18-97CA50288C72}" destId="{5FD1922F-9EAB-4380-8EE0-0E7C8B15C528}" srcOrd="1" destOrd="0" presId="urn:microsoft.com/office/officeart/2008/layout/HalfCircleOrganizationChart"/>
    <dgm:cxn modelId="{41A084E7-A9AF-455F-908F-ACEB0485806D}" type="presParOf" srcId="{1EEA8BF0-C4E4-4D03-BCC1-F95740722502}" destId="{2B59039A-CBDC-4B87-B898-E1B06F4D44BA}" srcOrd="1" destOrd="0" presId="urn:microsoft.com/office/officeart/2008/layout/HalfCircleOrganizationChart"/>
    <dgm:cxn modelId="{D3B625F2-77DF-4860-8FF5-D357602D9D27}" type="presParOf" srcId="{2B59039A-CBDC-4B87-B898-E1B06F4D44BA}" destId="{634C0FA8-9998-47DB-BA79-CE6A066C6847}" srcOrd="0" destOrd="0" presId="urn:microsoft.com/office/officeart/2008/layout/HalfCircleOrganizationChart"/>
    <dgm:cxn modelId="{F666F510-1993-4C0B-9A1D-114FDCECCD72}" type="presOf" srcId="{BEAC265C-725D-4112-A718-693D89F4222C}" destId="{634C0FA8-9998-47DB-BA79-CE6A066C6847}" srcOrd="0" destOrd="0" presId="urn:microsoft.com/office/officeart/2008/layout/HalfCircleOrganizationChart"/>
    <dgm:cxn modelId="{53C5AF12-2456-4DBD-8429-0DB167BE97F3}" type="presParOf" srcId="{2B59039A-CBDC-4B87-B898-E1B06F4D44BA}" destId="{5E2F570D-CDFA-4888-BFAC-44283CFE155A}" srcOrd="1" destOrd="0" presId="urn:microsoft.com/office/officeart/2008/layout/HalfCircleOrganizationChart"/>
    <dgm:cxn modelId="{68401281-5971-4DD8-B89E-6CC2B13923DC}" type="presParOf" srcId="{5E2F570D-CDFA-4888-BFAC-44283CFE155A}" destId="{E418AFF9-2658-4DB4-B9E1-543B279080F0}" srcOrd="0" destOrd="0" presId="urn:microsoft.com/office/officeart/2008/layout/HalfCircleOrganizationChart"/>
    <dgm:cxn modelId="{E2DF3B59-A625-47CC-89A9-DBCA2D7A6D15}" type="presParOf" srcId="{E418AFF9-2658-4DB4-B9E1-543B279080F0}" destId="{26B09B17-3821-4413-B1B9-6A54492F2911}" srcOrd="0" destOrd="0" presId="urn:microsoft.com/office/officeart/2008/layout/HalfCircleOrganizationChart"/>
    <dgm:cxn modelId="{88F01C06-992D-4723-8416-ED1D7A0F8BA3}" type="presOf" srcId="{9A41C70C-E817-4DA6-8CE4-CACC0DA55F08}" destId="{26B09B17-3821-4413-B1B9-6A54492F2911}" srcOrd="0" destOrd="0" presId="urn:microsoft.com/office/officeart/2008/layout/HalfCircleOrganizationChart"/>
    <dgm:cxn modelId="{A1C871E0-BB2B-49D0-A1C1-9B695365B188}" type="presParOf" srcId="{E418AFF9-2658-4DB4-B9E1-543B279080F0}" destId="{F79D0EE7-9D90-43A2-AEA5-499B7598EDD1}" srcOrd="1" destOrd="0" presId="urn:microsoft.com/office/officeart/2008/layout/HalfCircleOrganizationChart"/>
    <dgm:cxn modelId="{10D17431-49D0-4420-9CE6-E51BC1FC0802}" type="presParOf" srcId="{E418AFF9-2658-4DB4-B9E1-543B279080F0}" destId="{9CBC0659-91C3-48C9-8013-748513DF438C}" srcOrd="2" destOrd="0" presId="urn:microsoft.com/office/officeart/2008/layout/HalfCircleOrganizationChart"/>
    <dgm:cxn modelId="{D95DEE33-5A5D-41A5-9D2C-475B4E7024A7}" type="presParOf" srcId="{E418AFF9-2658-4DB4-B9E1-543B279080F0}" destId="{B39A208C-5B5F-4336-9346-8C4401D53C37}" srcOrd="3" destOrd="0" presId="urn:microsoft.com/office/officeart/2008/layout/HalfCircleOrganizationChart"/>
    <dgm:cxn modelId="{4682BEE0-36FF-4C09-8F1B-5696B0FD7D34}" type="presOf" srcId="{9A41C70C-E817-4DA6-8CE4-CACC0DA55F08}" destId="{B39A208C-5B5F-4336-9346-8C4401D53C37}" srcOrd="1" destOrd="0" presId="urn:microsoft.com/office/officeart/2008/layout/HalfCircleOrganizationChart"/>
    <dgm:cxn modelId="{B762858A-99B0-4A2E-99D2-D434419C4EEA}" type="presParOf" srcId="{5E2F570D-CDFA-4888-BFAC-44283CFE155A}" destId="{A465FE87-4889-47DE-8CB3-160FC7F3DD5C}" srcOrd="1" destOrd="0" presId="urn:microsoft.com/office/officeart/2008/layout/HalfCircleOrganizationChart"/>
    <dgm:cxn modelId="{7BA52D9C-4903-43E1-A4B5-12131B8246F4}" type="presParOf" srcId="{5E2F570D-CDFA-4888-BFAC-44283CFE155A}" destId="{6CC28B6B-3A6B-4700-9AC9-B6C04D41CC1C}" srcOrd="2" destOrd="0" presId="urn:microsoft.com/office/officeart/2008/layout/HalfCircleOrganizationChart"/>
    <dgm:cxn modelId="{62435B65-5C94-4AB9-B24E-1161E8AB41D7}" type="presParOf" srcId="{2B59039A-CBDC-4B87-B898-E1B06F4D44BA}" destId="{CC8D1587-7C6E-4CC0-8B60-ED3A1414330E}" srcOrd="2" destOrd="0" presId="urn:microsoft.com/office/officeart/2008/layout/HalfCircleOrganizationChart"/>
    <dgm:cxn modelId="{32DF3461-6E85-414B-B62E-2DD77F3E5B0C}" type="presOf" srcId="{DE0E456E-1180-4322-817E-555C9A19F7FC}" destId="{CC8D1587-7C6E-4CC0-8B60-ED3A1414330E}" srcOrd="0" destOrd="0" presId="urn:microsoft.com/office/officeart/2008/layout/HalfCircleOrganizationChart"/>
    <dgm:cxn modelId="{3E0F0D52-C3DB-4D78-955A-D761FEE9692E}" type="presParOf" srcId="{2B59039A-CBDC-4B87-B898-E1B06F4D44BA}" destId="{332A6EFB-F194-4990-8CCF-67D272DBDD2F}" srcOrd="3" destOrd="0" presId="urn:microsoft.com/office/officeart/2008/layout/HalfCircleOrganizationChart"/>
    <dgm:cxn modelId="{5FE122B5-8769-497A-90AC-08E6F2D8487F}" type="presParOf" srcId="{332A6EFB-F194-4990-8CCF-67D272DBDD2F}" destId="{563B4AAB-C226-4BA6-A4C4-BB8F6A0C2B4B}" srcOrd="0" destOrd="0" presId="urn:microsoft.com/office/officeart/2008/layout/HalfCircleOrganizationChart"/>
    <dgm:cxn modelId="{7A2A7DDA-6D6B-44CC-AFC9-37FBA01FB35A}" type="presParOf" srcId="{563B4AAB-C226-4BA6-A4C4-BB8F6A0C2B4B}" destId="{F86EB6D5-5ABC-4CD2-90B8-7A728F1FE777}" srcOrd="0" destOrd="0" presId="urn:microsoft.com/office/officeart/2008/layout/HalfCircleOrganizationChart"/>
    <dgm:cxn modelId="{C0DBD25B-40A1-422F-89E3-D9074383F6E9}" type="presOf" srcId="{17920D60-1717-4599-B072-BC6292A1A1AD}" destId="{F86EB6D5-5ABC-4CD2-90B8-7A728F1FE777}" srcOrd="0" destOrd="0" presId="urn:microsoft.com/office/officeart/2008/layout/HalfCircleOrganizationChart"/>
    <dgm:cxn modelId="{B3394477-2B8C-445D-87F3-22685255E435}" type="presParOf" srcId="{563B4AAB-C226-4BA6-A4C4-BB8F6A0C2B4B}" destId="{5FA00B27-1975-4638-99E1-7B07078555D0}" srcOrd="1" destOrd="0" presId="urn:microsoft.com/office/officeart/2008/layout/HalfCircleOrganizationChart"/>
    <dgm:cxn modelId="{E21F6612-4643-4743-8F4C-09042DC01143}" type="presParOf" srcId="{563B4AAB-C226-4BA6-A4C4-BB8F6A0C2B4B}" destId="{42D56383-4976-4D0E-BED2-CD32B64B8160}" srcOrd="2" destOrd="0" presId="urn:microsoft.com/office/officeart/2008/layout/HalfCircleOrganizationChart"/>
    <dgm:cxn modelId="{1A768367-0A1B-4602-A414-3D86CEF6A205}" type="presParOf" srcId="{563B4AAB-C226-4BA6-A4C4-BB8F6A0C2B4B}" destId="{A04B8CA3-2FCF-488E-BDE8-A942CF840467}" srcOrd="3" destOrd="0" presId="urn:microsoft.com/office/officeart/2008/layout/HalfCircleOrganizationChart"/>
    <dgm:cxn modelId="{45DDBF28-9711-4FB2-8602-C436FC9C38D3}" type="presOf" srcId="{17920D60-1717-4599-B072-BC6292A1A1AD}" destId="{A04B8CA3-2FCF-488E-BDE8-A942CF840467}" srcOrd="1" destOrd="0" presId="urn:microsoft.com/office/officeart/2008/layout/HalfCircleOrganizationChart"/>
    <dgm:cxn modelId="{EABF653A-706A-452D-A2AB-8561D40AEFE3}" type="presParOf" srcId="{332A6EFB-F194-4990-8CCF-67D272DBDD2F}" destId="{F46BBE9C-E211-4CCD-B544-02CEF52225C6}" srcOrd="1" destOrd="0" presId="urn:microsoft.com/office/officeart/2008/layout/HalfCircleOrganizationChart"/>
    <dgm:cxn modelId="{FDAEE13B-C7BB-4549-8759-A53215CC4B83}" type="presParOf" srcId="{332A6EFB-F194-4990-8CCF-67D272DBDD2F}" destId="{1B72A2E3-26FA-45C2-AC0F-6CA57966829F}" srcOrd="2" destOrd="0" presId="urn:microsoft.com/office/officeart/2008/layout/HalfCircleOrganizationChart"/>
    <dgm:cxn modelId="{BAD7A33F-C524-418A-83FE-FC41B488D2F3}" type="presParOf" srcId="{1EEA8BF0-C4E4-4D03-BCC1-F95740722502}" destId="{7BF53474-69A5-4F30-B0C4-F85263328332}" srcOrd="2" destOrd="0" presId="urn:microsoft.com/office/officeart/2008/layout/HalfCircleOrganizationChart"/>
  </dgm:cxnLst>
  <dgm:bg/>
  <dgm:whole/>
  <dgm:extLst>
    <a:ext uri="http://schemas.microsoft.com/office/drawing/2008/diagram">
      <dsp:dataModelExt xmlns:dsp="http://schemas.microsoft.com/office/drawing/2008/diagram" minVer="http://schemas.openxmlformats.org/drawingml/2006/diagram" relId="rId7"/>
    </a:ext>
  </dgm:extLst>
</dgm:dataModel>
</file>

<file path=ppt/diagrams/data9.xml><?xml version="1.0" encoding="utf-8"?>
<dgm:dataModel xmlns:dgm="http://schemas.openxmlformats.org/drawingml/2006/diagram" xmlns:a="http://schemas.openxmlformats.org/drawingml/2006/main">
  <dgm:ptLst>
    <dgm:pt modelId="{F4B5E833-4E65-474A-BADB-DABAAEE67238}" type="doc">
      <dgm:prSet loTypeId="urn:microsoft.com/office/officeart/2005/8/layout/orgChart1" loCatId="hierarchy" qsTypeId="urn:microsoft.com/office/officeart/2005/8/quickstyle/simple3" qsCatId="simple" csTypeId="urn:microsoft.com/office/officeart/2005/8/colors/colorful1" csCatId="colorful" phldr="1"/>
      <dgm:spPr/>
      <dgm:t>
        <a:bodyPr/>
        <a:lstStyle/>
        <a:p>
          <a:endParaRPr lang="en-US"/>
        </a:p>
      </dgm:t>
    </dgm:pt>
    <dgm:pt modelId="{69BDEBE7-0858-4806-919E-CD7B826E6B93}" cxnId="{31B984E2-81EA-4AE7-8AB2-327838FEA2E5}" type="parTrans">
      <dgm:prSet/>
      <dgm:spPr/>
      <dgm:t>
        <a:bodyPr/>
        <a:lstStyle/>
        <a:p>
          <a:endParaRPr lang="en-US"/>
        </a:p>
      </dgm:t>
    </dgm:pt>
    <dgm:pt modelId="{F07A5887-46CE-4D95-9A58-10CE2BED613E}">
      <dgm:prSet custT="1"/>
      <dgm:spPr>
        <a:solidFill>
          <a:srgbClr val="4A7CAA">
            <a:alpha val="75000"/>
          </a:srgbClr>
        </a:solidFill>
        <a:ln>
          <a:solidFill>
            <a:srgbClr val="4A7CAA"/>
          </a:solidFill>
        </a:ln>
        <a:effectLst>
          <a:outerShdw blurRad="50800" dist="38100" dir="2700000" algn="tl" rotWithShape="0">
            <a:prstClr val="black">
              <a:alpha val="40000"/>
            </a:prstClr>
          </a:outerShdw>
        </a:effectLst>
        <a:scene3d>
          <a:camera prst="orthographicFront"/>
          <a:lightRig rig="flat" dir="t"/>
        </a:scene3d>
        <a:sp3d prstMaterial="dkEdge"/>
      </dgm:spPr>
      <dgm:t>
        <a:bodyPr/>
        <a:lstStyle/>
        <a:p>
          <a:pPr rtl="0"/>
          <a:r>
            <a:rPr lang="en-US" sz="2000" b="1" dirty="1" smtClean="0">
              <a:solidFill>
                <a:schemeClr val="bg1"/>
              </a:solidFill>
              <a:latin typeface="Century Gothic" panose="020b0502020202020204" pitchFamily="34" charset="0"/>
            </a:rPr>
            <a:t>Called by presiding officer or majority of the board</a:t>
          </a:r>
          <a:endParaRPr lang="en-US" sz="2000">
            <a:solidFill>
              <a:schemeClr val="bg1"/>
            </a:solidFill>
            <a:latin typeface="Century Gothic" panose="020b0502020202020204" pitchFamily="34" charset="0"/>
          </a:endParaRPr>
        </a:p>
      </dgm:t>
    </dgm:pt>
    <dgm:pt modelId="{CF779783-8AC8-4E17-93DF-0C736C8534EB}" cxnId="{FC6AA43C-13E8-4CC0-BC50-929A6553D7C6}" type="parTrans">
      <dgm:prSet/>
      <dgm:spPr>
        <a:ln>
          <a:solidFill>
            <a:schemeClr val="bg1"/>
          </a:solidFill>
        </a:ln>
      </dgm:spPr>
      <dgm:t>
        <a:bodyPr/>
        <a:lstStyle/>
        <a:p>
          <a:endParaRPr lang="en-US"/>
        </a:p>
      </dgm:t>
    </dgm:pt>
    <dgm:pt modelId="{060CEBA0-0BD7-49DB-BE16-03EB8B2BF505}">
      <dgm:prSet/>
      <dgm:spPr>
        <a:noFill/>
        <a:ln>
          <a:solidFill>
            <a:schemeClr val="bg1"/>
          </a:solidFill>
        </a:ln>
        <a:scene3d>
          <a:camera prst="orthographicFront"/>
          <a:lightRig rig="flat" dir="t"/>
        </a:scene3d>
        <a:sp3d prstMaterial="dkEdge"/>
      </dgm:spPr>
      <dgm:t>
        <a:bodyPr/>
        <a:lstStyle/>
        <a:p>
          <a:pPr rtl="0"/>
          <a:r>
            <a:rPr lang="en-US" b="1" dirty="1" smtClean="0">
              <a:solidFill>
                <a:schemeClr val="bg1"/>
              </a:solidFill>
              <a:latin typeface="Century Gothic" panose="020b0502020202020204" pitchFamily="34" charset="0"/>
            </a:rPr>
            <a:t>Notice must be posted </a:t>
          </a:r>
          <a:r>
            <a:rPr lang="en-US" b="1" u="sng" dirty="1" smtClean="0">
              <a:solidFill>
                <a:schemeClr val="bg1"/>
              </a:solidFill>
              <a:latin typeface="Century Gothic" panose="020b0502020202020204" pitchFamily="34" charset="0"/>
            </a:rPr>
            <a:t>24 hours</a:t>
          </a:r>
          <a:r>
            <a:rPr lang="en-US" b="1" dirty="1" smtClean="0">
              <a:solidFill>
                <a:schemeClr val="bg1"/>
              </a:solidFill>
              <a:latin typeface="Century Gothic" panose="020b0502020202020204" pitchFamily="34" charset="0"/>
            </a:rPr>
            <a:t> in advance, stating the time, place, and agenda</a:t>
          </a:r>
          <a:endParaRPr lang="en-US" b="1">
            <a:solidFill>
              <a:schemeClr val="bg1"/>
            </a:solidFill>
            <a:latin typeface="Century Gothic" panose="020b0502020202020204" pitchFamily="34" charset="0"/>
          </a:endParaRPr>
        </a:p>
      </dgm:t>
    </dgm:pt>
    <dgm:pt modelId="{38836453-3078-4192-8917-306660AB259B}" cxnId="{FC6AA43C-13E8-4CC0-BC50-929A6553D7C6}" type="sibTrans">
      <dgm:prSet/>
      <dgm:spPr/>
      <dgm:t>
        <a:bodyPr/>
        <a:lstStyle/>
        <a:p>
          <a:endParaRPr lang="en-US"/>
        </a:p>
      </dgm:t>
    </dgm:pt>
    <dgm:pt modelId="{40F13344-6FE2-4C19-8A75-6DECC24DA717}" cxnId="{EB01330D-D341-4C28-8958-D0DFC7C3B1F4}" type="parTrans">
      <dgm:prSet/>
      <dgm:spPr>
        <a:ln>
          <a:solidFill>
            <a:schemeClr val="bg1"/>
          </a:solidFill>
        </a:ln>
      </dgm:spPr>
      <dgm:t>
        <a:bodyPr/>
        <a:lstStyle/>
        <a:p>
          <a:endParaRPr lang="en-US"/>
        </a:p>
      </dgm:t>
    </dgm:pt>
    <dgm:pt modelId="{508C727C-30B2-45A6-A375-62757DDBE547}">
      <dgm:prSet/>
      <dgm:spPr>
        <a:noFill/>
        <a:ln>
          <a:solidFill>
            <a:schemeClr val="bg1"/>
          </a:solidFill>
        </a:ln>
        <a:scene3d>
          <a:camera prst="orthographicFront"/>
          <a:lightRig rig="flat" dir="t"/>
        </a:scene3d>
        <a:sp3d prstMaterial="dkEdge"/>
      </dgm:spPr>
      <dgm:t>
        <a:bodyPr/>
        <a:lstStyle/>
        <a:p>
          <a:pPr rtl="0"/>
          <a:r>
            <a:rPr lang="en-US" b="1" dirty="1" smtClean="0">
              <a:solidFill>
                <a:schemeClr val="bg1"/>
              </a:solidFill>
              <a:latin typeface="Century Gothic" panose="020b0502020202020204" pitchFamily="34" charset="0"/>
            </a:rPr>
            <a:t>Notice must be received by each member and press unless waived</a:t>
          </a:r>
          <a:endParaRPr lang="en-US" b="1">
            <a:solidFill>
              <a:schemeClr val="bg1"/>
            </a:solidFill>
            <a:latin typeface="Century Gothic" panose="020b0502020202020204" pitchFamily="34" charset="0"/>
          </a:endParaRPr>
        </a:p>
      </dgm:t>
    </dgm:pt>
    <dgm:pt modelId="{3255205F-16B9-40FD-9E69-6B1FC7472209}" cxnId="{EB01330D-D341-4C28-8958-D0DFC7C3B1F4}" type="sibTrans">
      <dgm:prSet/>
      <dgm:spPr/>
      <dgm:t>
        <a:bodyPr/>
        <a:lstStyle/>
        <a:p>
          <a:endParaRPr lang="en-US"/>
        </a:p>
      </dgm:t>
    </dgm:pt>
    <dgm:pt modelId="{A52DDB6C-ECA4-4BC2-8CF5-AE789236124C}" cxnId="{63FD2D32-79D7-4E05-B357-F73E762125E6}" type="parTrans">
      <dgm:prSet/>
      <dgm:spPr>
        <a:ln>
          <a:solidFill>
            <a:schemeClr val="bg1"/>
          </a:solidFill>
        </a:ln>
      </dgm:spPr>
      <dgm:t>
        <a:bodyPr/>
        <a:lstStyle/>
        <a:p>
          <a:endParaRPr lang="en-US"/>
        </a:p>
      </dgm:t>
    </dgm:pt>
    <dgm:pt modelId="{EAD796E9-3DF5-4732-8664-925618252FA3}">
      <dgm:prSet/>
      <dgm:spPr>
        <a:noFill/>
        <a:ln>
          <a:solidFill>
            <a:schemeClr val="bg1"/>
          </a:solidFill>
        </a:ln>
        <a:scene3d>
          <a:camera prst="orthographicFront"/>
          <a:lightRig rig="flat" dir="t"/>
        </a:scene3d>
        <a:sp3d prstMaterial="dkEdge"/>
      </dgm:spPr>
      <dgm:t>
        <a:bodyPr/>
        <a:lstStyle/>
        <a:p>
          <a:pPr rtl="0"/>
          <a:r>
            <a:rPr lang="en-US" b="1" dirty="1" smtClean="0">
              <a:solidFill>
                <a:schemeClr val="bg1"/>
              </a:solidFill>
              <a:latin typeface="Century Gothic" panose="020b0502020202020204" pitchFamily="34" charset="0"/>
            </a:rPr>
            <a:t>Consider only items on the agenda</a:t>
          </a:r>
          <a:endParaRPr lang="en-US" b="1">
            <a:solidFill>
              <a:schemeClr val="bg1"/>
            </a:solidFill>
            <a:latin typeface="Century Gothic" panose="020b0502020202020204" pitchFamily="34" charset="0"/>
          </a:endParaRPr>
        </a:p>
      </dgm:t>
    </dgm:pt>
    <dgm:pt modelId="{6E5E39BE-51C8-4E3E-8734-8DC176273529}" cxnId="{63FD2D32-79D7-4E05-B357-F73E762125E6}" type="sibTrans">
      <dgm:prSet/>
      <dgm:spPr/>
      <dgm:t>
        <a:bodyPr/>
        <a:lstStyle/>
        <a:p>
          <a:endParaRPr lang="en-US"/>
        </a:p>
      </dgm:t>
    </dgm:pt>
    <dgm:pt modelId="{70EDCB02-EF34-4590-91F1-CAF5056B269A}" cxnId="{31B984E2-81EA-4AE7-8AB2-327838FEA2E5}" type="sibTrans">
      <dgm:prSet/>
      <dgm:spPr/>
      <dgm:t>
        <a:bodyPr/>
        <a:lstStyle/>
        <a:p>
          <a:endParaRPr lang="en-US"/>
        </a:p>
      </dgm:t>
    </dgm:pt>
    <dgm:pt modelId="{06EA9688-5D4E-4A95-928D-1FED07361020}" type="pres">
      <dgm:prSet presAssocID="{F4B5E833-4E65-474A-BADB-DABAAEE67238}" presName="hierChild1" presStyleCnt="0">
        <dgm:presLayoutVars>
          <dgm:orgChart val="1"/>
          <dgm:chPref val="1"/>
          <dgm:dir/>
          <dgm:animOne val="branch"/>
          <dgm:animLvl val="lvl"/>
          <dgm:resizeHandles/>
        </dgm:presLayoutVars>
      </dgm:prSet>
      <dgm:spPr/>
      <dgm:t>
        <a:bodyPr/>
        <a:lstStyle/>
        <a:p>
          <a:endParaRPr lang="en-US"/>
        </a:p>
      </dgm:t>
    </dgm:pt>
    <dgm:pt modelId="{D08CF41A-EA34-464A-84A2-B20A812A7B08}" type="pres">
      <dgm:prSet presAssocID="{F07A5887-46CE-4D95-9A58-10CE2BED613E}" presName="hierRoot1" presStyleCnt="0">
        <dgm:presLayoutVars>
          <dgm:hierBranch val="init"/>
        </dgm:presLayoutVars>
      </dgm:prSet>
      <dgm:spPr/>
      <dgm:t>
        <a:bodyPr/>
        <a:lstStyle/>
        <a:p/>
      </dgm:t>
    </dgm:pt>
    <dgm:pt modelId="{90E15533-8BED-4EF7-B74B-0C46BE541C99}" type="pres">
      <dgm:prSet presAssocID="{F07A5887-46CE-4D95-9A58-10CE2BED613E}" presName="rootComposite1" presStyleCnt="0"/>
      <dgm:spPr/>
      <dgm:t>
        <a:bodyPr/>
        <a:lstStyle/>
        <a:p/>
      </dgm:t>
    </dgm:pt>
    <dgm:pt modelId="{3F57B55A-D55F-4893-B5B8-A722F1D35235}" type="pres">
      <dgm:prSet presAssocID="{F07A5887-46CE-4D95-9A58-10CE2BED613E}" presName="rootText1" presStyleLbl="node0" presStyleIdx="0" presStyleCnt="1" custScaleX="178459">
        <dgm:presLayoutVars>
          <dgm:chPref val="3"/>
        </dgm:presLayoutVars>
      </dgm:prSet>
      <dgm:spPr>
        <a:prstGeom prst="roundRect">
          <a:avLst/>
        </a:prstGeom>
      </dgm:spPr>
      <dgm:t>
        <a:bodyPr/>
        <a:lstStyle/>
        <a:p>
          <a:endParaRPr lang="en-US"/>
        </a:p>
      </dgm:t>
    </dgm:pt>
    <dgm:pt modelId="{35E33BE5-FAF5-4E01-8C1D-FE68D2BC20B1}" type="pres">
      <dgm:prSet presAssocID="{F07A5887-46CE-4D95-9A58-10CE2BED613E}" presName="rootConnector1" presStyleLbl="node1" presStyleIdx="0" presStyleCnt="0"/>
      <dgm:spPr/>
      <dgm:t>
        <a:bodyPr/>
        <a:lstStyle/>
        <a:p>
          <a:endParaRPr lang="en-US"/>
        </a:p>
      </dgm:t>
    </dgm:pt>
    <dgm:pt modelId="{E5172C51-2BCD-42C6-8981-A7245E6DD586}" type="pres">
      <dgm:prSet presAssocID="{F07A5887-46CE-4D95-9A58-10CE2BED613E}" presName="hierChild2" presStyleCnt="0"/>
      <dgm:spPr/>
      <dgm:t>
        <a:bodyPr/>
        <a:lstStyle/>
        <a:p/>
      </dgm:t>
    </dgm:pt>
    <dgm:pt modelId="{D3DC253A-3960-4F86-85D9-79B668A50880}" type="pres">
      <dgm:prSet presAssocID="{CF779783-8AC8-4E17-93DF-0C736C8534EB}" presName="Name37" presStyleLbl="parChTrans1D2" presStyleIdx="0" presStyleCnt="3"/>
      <dgm:spPr/>
      <dgm:t>
        <a:bodyPr/>
        <a:lstStyle/>
        <a:p>
          <a:endParaRPr lang="en-US"/>
        </a:p>
      </dgm:t>
    </dgm:pt>
    <dgm:pt modelId="{EC00E414-72CB-4224-81A6-068ED123EB00}" type="pres">
      <dgm:prSet presAssocID="{060CEBA0-0BD7-49DB-BE16-03EB8B2BF505}" presName="hierRoot2" presStyleCnt="0">
        <dgm:presLayoutVars>
          <dgm:hierBranch val="init"/>
        </dgm:presLayoutVars>
      </dgm:prSet>
      <dgm:spPr/>
      <dgm:t>
        <a:bodyPr/>
        <a:lstStyle/>
        <a:p/>
      </dgm:t>
    </dgm:pt>
    <dgm:pt modelId="{77D3A1B7-4520-4364-89CA-3FCB106C388A}" type="pres">
      <dgm:prSet presAssocID="{060CEBA0-0BD7-49DB-BE16-03EB8B2BF505}" presName="rootComposite" presStyleCnt="0"/>
      <dgm:spPr/>
      <dgm:t>
        <a:bodyPr/>
        <a:lstStyle/>
        <a:p/>
      </dgm:t>
    </dgm:pt>
    <dgm:pt modelId="{1A9E8094-6F75-460F-A495-265DC2B8AAC0}" type="pres">
      <dgm:prSet presAssocID="{060CEBA0-0BD7-49DB-BE16-03EB8B2BF505}" presName="rootText" presStyleLbl="node2" presStyleIdx="0" presStyleCnt="3">
        <dgm:presLayoutVars>
          <dgm:chPref val="3"/>
        </dgm:presLayoutVars>
      </dgm:prSet>
      <dgm:spPr>
        <a:prstGeom prst="roundRect">
          <a:avLst/>
        </a:prstGeom>
      </dgm:spPr>
      <dgm:t>
        <a:bodyPr/>
        <a:lstStyle/>
        <a:p>
          <a:endParaRPr lang="en-US"/>
        </a:p>
      </dgm:t>
    </dgm:pt>
    <dgm:pt modelId="{07B9A2EA-6994-474F-A86A-2D8B3F3A19F8}" type="pres">
      <dgm:prSet presAssocID="{060CEBA0-0BD7-49DB-BE16-03EB8B2BF505}" presName="rootConnector" presStyleLbl="node2" presStyleIdx="0" presStyleCnt="3"/>
      <dgm:spPr/>
      <dgm:t>
        <a:bodyPr/>
        <a:lstStyle/>
        <a:p>
          <a:endParaRPr lang="en-US"/>
        </a:p>
      </dgm:t>
    </dgm:pt>
    <dgm:pt modelId="{36821A30-EF1D-432B-8A4B-53DCE0E43210}" type="pres">
      <dgm:prSet presAssocID="{060CEBA0-0BD7-49DB-BE16-03EB8B2BF505}" presName="hierChild4" presStyleCnt="0"/>
      <dgm:spPr/>
      <dgm:t>
        <a:bodyPr/>
        <a:lstStyle/>
        <a:p/>
      </dgm:t>
    </dgm:pt>
    <dgm:pt modelId="{09B7E6A4-1E08-423B-9915-CA3ED01FBEE7}" type="pres">
      <dgm:prSet presAssocID="{060CEBA0-0BD7-49DB-BE16-03EB8B2BF505}" presName="hierChild5" presStyleCnt="0"/>
      <dgm:spPr/>
      <dgm:t>
        <a:bodyPr/>
        <a:lstStyle/>
        <a:p/>
      </dgm:t>
    </dgm:pt>
    <dgm:pt modelId="{14C607E8-5F5E-472D-BB59-4A83FCBCFFD5}" type="pres">
      <dgm:prSet presAssocID="{40F13344-6FE2-4C19-8A75-6DECC24DA717}" presName="Name37" presStyleLbl="parChTrans1D2" presStyleIdx="1" presStyleCnt="3"/>
      <dgm:spPr/>
      <dgm:t>
        <a:bodyPr/>
        <a:lstStyle/>
        <a:p>
          <a:endParaRPr lang="en-US"/>
        </a:p>
      </dgm:t>
    </dgm:pt>
    <dgm:pt modelId="{490250E2-F8D3-41BA-96B7-00C706A6626D}" type="pres">
      <dgm:prSet presAssocID="{508C727C-30B2-45A6-A375-62757DDBE547}" presName="hierRoot2" presStyleCnt="0">
        <dgm:presLayoutVars>
          <dgm:hierBranch val="init"/>
        </dgm:presLayoutVars>
      </dgm:prSet>
      <dgm:spPr/>
      <dgm:t>
        <a:bodyPr/>
        <a:lstStyle/>
        <a:p/>
      </dgm:t>
    </dgm:pt>
    <dgm:pt modelId="{3FA9C570-A847-4D07-B16A-AB577FE63AF4}" type="pres">
      <dgm:prSet presAssocID="{508C727C-30B2-45A6-A375-62757DDBE547}" presName="rootComposite" presStyleCnt="0"/>
      <dgm:spPr/>
      <dgm:t>
        <a:bodyPr/>
        <a:lstStyle/>
        <a:p/>
      </dgm:t>
    </dgm:pt>
    <dgm:pt modelId="{EA1503CC-F2F7-4588-AC74-D3E1CA8F9197}" type="pres">
      <dgm:prSet presAssocID="{508C727C-30B2-45A6-A375-62757DDBE547}" presName="rootText" presStyleLbl="node2" presStyleIdx="1" presStyleCnt="3">
        <dgm:presLayoutVars>
          <dgm:chPref val="3"/>
        </dgm:presLayoutVars>
      </dgm:prSet>
      <dgm:spPr>
        <a:prstGeom prst="roundRect">
          <a:avLst/>
        </a:prstGeom>
      </dgm:spPr>
      <dgm:t>
        <a:bodyPr/>
        <a:lstStyle/>
        <a:p>
          <a:endParaRPr lang="en-US"/>
        </a:p>
      </dgm:t>
    </dgm:pt>
    <dgm:pt modelId="{7298B0A9-2419-44EB-8BD2-04761927D568}" type="pres">
      <dgm:prSet presAssocID="{508C727C-30B2-45A6-A375-62757DDBE547}" presName="rootConnector" presStyleLbl="node2" presStyleIdx="1" presStyleCnt="3"/>
      <dgm:spPr/>
      <dgm:t>
        <a:bodyPr/>
        <a:lstStyle/>
        <a:p>
          <a:endParaRPr lang="en-US"/>
        </a:p>
      </dgm:t>
    </dgm:pt>
    <dgm:pt modelId="{5E273A98-0926-4FC4-ACD1-236B1EC639AE}" type="pres">
      <dgm:prSet presAssocID="{508C727C-30B2-45A6-A375-62757DDBE547}" presName="hierChild4" presStyleCnt="0"/>
      <dgm:spPr/>
      <dgm:t>
        <a:bodyPr/>
        <a:lstStyle/>
        <a:p/>
      </dgm:t>
    </dgm:pt>
    <dgm:pt modelId="{E5DE4D6B-FB7A-4BE0-B43A-5D30527A7659}" type="pres">
      <dgm:prSet presAssocID="{508C727C-30B2-45A6-A375-62757DDBE547}" presName="hierChild5" presStyleCnt="0"/>
      <dgm:spPr/>
      <dgm:t>
        <a:bodyPr/>
        <a:lstStyle/>
        <a:p/>
      </dgm:t>
    </dgm:pt>
    <dgm:pt modelId="{FCD695EF-7CF2-4301-9941-FE8AA263300A}" type="pres">
      <dgm:prSet presAssocID="{A52DDB6C-ECA4-4BC2-8CF5-AE789236124C}" presName="Name37" presStyleLbl="parChTrans1D2" presStyleIdx="2" presStyleCnt="3"/>
      <dgm:spPr/>
      <dgm:t>
        <a:bodyPr/>
        <a:lstStyle/>
        <a:p>
          <a:endParaRPr lang="en-US"/>
        </a:p>
      </dgm:t>
    </dgm:pt>
    <dgm:pt modelId="{A9452929-AA0B-4418-B13E-2A74AC701B7D}" type="pres">
      <dgm:prSet presAssocID="{EAD796E9-3DF5-4732-8664-925618252FA3}" presName="hierRoot2" presStyleCnt="0">
        <dgm:presLayoutVars>
          <dgm:hierBranch val="init"/>
        </dgm:presLayoutVars>
      </dgm:prSet>
      <dgm:spPr/>
      <dgm:t>
        <a:bodyPr/>
        <a:lstStyle/>
        <a:p/>
      </dgm:t>
    </dgm:pt>
    <dgm:pt modelId="{17717BA1-C5F7-46F0-804E-0410578CD42C}" type="pres">
      <dgm:prSet presAssocID="{EAD796E9-3DF5-4732-8664-925618252FA3}" presName="rootComposite" presStyleCnt="0"/>
      <dgm:spPr/>
      <dgm:t>
        <a:bodyPr/>
        <a:lstStyle/>
        <a:p/>
      </dgm:t>
    </dgm:pt>
    <dgm:pt modelId="{4AFF6D24-C757-4842-94F9-31D6E2860D3D}" type="pres">
      <dgm:prSet presAssocID="{EAD796E9-3DF5-4732-8664-925618252FA3}" presName="rootText" presStyleLbl="node2" presStyleIdx="2" presStyleCnt="3">
        <dgm:presLayoutVars>
          <dgm:chPref val="3"/>
        </dgm:presLayoutVars>
      </dgm:prSet>
      <dgm:spPr>
        <a:prstGeom prst="roundRect">
          <a:avLst/>
        </a:prstGeom>
      </dgm:spPr>
      <dgm:t>
        <a:bodyPr/>
        <a:lstStyle/>
        <a:p>
          <a:endParaRPr lang="en-US"/>
        </a:p>
      </dgm:t>
    </dgm:pt>
    <dgm:pt modelId="{805DE6D5-E5C9-4024-B32F-6349126C7F4F}" type="pres">
      <dgm:prSet presAssocID="{EAD796E9-3DF5-4732-8664-925618252FA3}" presName="rootConnector" presStyleLbl="node2" presStyleIdx="2" presStyleCnt="3"/>
      <dgm:spPr/>
      <dgm:t>
        <a:bodyPr/>
        <a:lstStyle/>
        <a:p>
          <a:endParaRPr lang="en-US"/>
        </a:p>
      </dgm:t>
    </dgm:pt>
    <dgm:pt modelId="{9759BB94-E2F2-49BA-B52C-86F4D2606441}" type="pres">
      <dgm:prSet presAssocID="{EAD796E9-3DF5-4732-8664-925618252FA3}" presName="hierChild4" presStyleCnt="0"/>
      <dgm:spPr/>
      <dgm:t>
        <a:bodyPr/>
        <a:lstStyle/>
        <a:p/>
      </dgm:t>
    </dgm:pt>
    <dgm:pt modelId="{97839177-7A05-4859-9B56-020A6D187D6E}" type="pres">
      <dgm:prSet presAssocID="{EAD796E9-3DF5-4732-8664-925618252FA3}" presName="hierChild5" presStyleCnt="0"/>
      <dgm:spPr/>
      <dgm:t>
        <a:bodyPr/>
        <a:lstStyle/>
        <a:p/>
      </dgm:t>
    </dgm:pt>
    <dgm:pt modelId="{9ABB417E-48E0-482A-88AC-8C5DD8E80944}" type="pres">
      <dgm:prSet presAssocID="{F07A5887-46CE-4D95-9A58-10CE2BED613E}" presName="hierChild3" presStyleCnt="0"/>
      <dgm:spPr/>
      <dgm:t>
        <a:bodyPr/>
        <a:lstStyle/>
        <a:p/>
      </dgm:t>
    </dgm:pt>
  </dgm:ptLst>
  <dgm:cxnLst>
    <dgm:cxn modelId="{31B984E2-81EA-4AE7-8AB2-327838FEA2E5}" srcId="{F4B5E833-4E65-474A-BADB-DABAAEE67238}" destId="{F07A5887-46CE-4D95-9A58-10CE2BED613E}" srcOrd="0" destOrd="0" parTransId="{69BDEBE7-0858-4806-919E-CD7B826E6B93}" sibTransId="{70EDCB02-EF34-4590-91F1-CAF5056B269A}"/>
    <dgm:cxn modelId="{FC6AA43C-13E8-4CC0-BC50-929A6553D7C6}" srcId="{F07A5887-46CE-4D95-9A58-10CE2BED613E}" destId="{060CEBA0-0BD7-49DB-BE16-03EB8B2BF505}" srcOrd="0" destOrd="0" parTransId="{CF779783-8AC8-4E17-93DF-0C736C8534EB}" sibTransId="{38836453-3078-4192-8917-306660AB259B}"/>
    <dgm:cxn modelId="{EB01330D-D341-4C28-8958-D0DFC7C3B1F4}" srcId="{F07A5887-46CE-4D95-9A58-10CE2BED613E}" destId="{508C727C-30B2-45A6-A375-62757DDBE547}" srcOrd="1" destOrd="0" parTransId="{40F13344-6FE2-4C19-8A75-6DECC24DA717}" sibTransId="{3255205F-16B9-40FD-9E69-6B1FC7472209}"/>
    <dgm:cxn modelId="{63FD2D32-79D7-4E05-B357-F73E762125E6}" srcId="{F07A5887-46CE-4D95-9A58-10CE2BED613E}" destId="{EAD796E9-3DF5-4732-8664-925618252FA3}" srcOrd="2" destOrd="0" parTransId="{A52DDB6C-ECA4-4BC2-8CF5-AE789236124C}" sibTransId="{6E5E39BE-51C8-4E3E-8734-8DC176273529}"/>
    <dgm:cxn modelId="{016317FE-3BFD-481E-A8E4-71100943B3F4}" type="presOf" srcId="{F4B5E833-4E65-474A-BADB-DABAAEE67238}" destId="{06EA9688-5D4E-4A95-928D-1FED07361020}" srcOrd="0" destOrd="0" presId="urn:microsoft.com/office/officeart/2005/8/layout/orgChart1"/>
    <dgm:cxn modelId="{16F39F92-B736-4BE6-A98D-137285A0D435}" type="presParOf" srcId="{06EA9688-5D4E-4A95-928D-1FED07361020}" destId="{D08CF41A-EA34-464A-84A2-B20A812A7B08}" srcOrd="0" destOrd="0" presId="urn:microsoft.com/office/officeart/2005/8/layout/orgChart1"/>
    <dgm:cxn modelId="{EB8641E7-9AF7-466D-892C-BDD7CFE708EE}" type="presParOf" srcId="{D08CF41A-EA34-464A-84A2-B20A812A7B08}" destId="{90E15533-8BED-4EF7-B74B-0C46BE541C99}" srcOrd="0" destOrd="0" presId="urn:microsoft.com/office/officeart/2005/8/layout/orgChart1"/>
    <dgm:cxn modelId="{A624AB6A-77FC-4549-9DD9-1BF2C9317CDA}" type="presParOf" srcId="{90E15533-8BED-4EF7-B74B-0C46BE541C99}" destId="{3F57B55A-D55F-4893-B5B8-A722F1D35235}" srcOrd="0" destOrd="0" presId="urn:microsoft.com/office/officeart/2005/8/layout/orgChart1"/>
    <dgm:cxn modelId="{AFEEE109-D72C-471B-90A2-83B857A53009}" type="presOf" srcId="{F07A5887-46CE-4D95-9A58-10CE2BED613E}" destId="{3F57B55A-D55F-4893-B5B8-A722F1D35235}" srcOrd="0" destOrd="0" presId="urn:microsoft.com/office/officeart/2005/8/layout/orgChart1"/>
    <dgm:cxn modelId="{D1E63AD8-5530-4874-886D-D670F58E35EA}" type="presParOf" srcId="{90E15533-8BED-4EF7-B74B-0C46BE541C99}" destId="{35E33BE5-FAF5-4E01-8C1D-FE68D2BC20B1}" srcOrd="1" destOrd="0" presId="urn:microsoft.com/office/officeart/2005/8/layout/orgChart1"/>
    <dgm:cxn modelId="{8DD93E86-9606-4196-966C-EFDFCE3BCC89}" type="presOf" srcId="{F07A5887-46CE-4D95-9A58-10CE2BED613E}" destId="{35E33BE5-FAF5-4E01-8C1D-FE68D2BC20B1}" srcOrd="1" destOrd="0" presId="urn:microsoft.com/office/officeart/2005/8/layout/orgChart1"/>
    <dgm:cxn modelId="{FC2CC305-5915-4D16-8EA5-A801805AEC85}" type="presParOf" srcId="{D08CF41A-EA34-464A-84A2-B20A812A7B08}" destId="{E5172C51-2BCD-42C6-8981-A7245E6DD586}" srcOrd="1" destOrd="0" presId="urn:microsoft.com/office/officeart/2005/8/layout/orgChart1"/>
    <dgm:cxn modelId="{76BD4F7D-A6F3-4C8F-BFAB-A2C8E04E799A}" type="presParOf" srcId="{E5172C51-2BCD-42C6-8981-A7245E6DD586}" destId="{D3DC253A-3960-4F86-85D9-79B668A50880}" srcOrd="0" destOrd="0" presId="urn:microsoft.com/office/officeart/2005/8/layout/orgChart1"/>
    <dgm:cxn modelId="{1291BDD2-C60D-48E6-9E3D-4306555F1C50}" type="presOf" srcId="{CF779783-8AC8-4E17-93DF-0C736C8534EB}" destId="{D3DC253A-3960-4F86-85D9-79B668A50880}" srcOrd="0" destOrd="0" presId="urn:microsoft.com/office/officeart/2005/8/layout/orgChart1"/>
    <dgm:cxn modelId="{16D86BD0-41B3-40AC-BB62-16F425C9AB57}" type="presParOf" srcId="{E5172C51-2BCD-42C6-8981-A7245E6DD586}" destId="{EC00E414-72CB-4224-81A6-068ED123EB00}" srcOrd="1" destOrd="0" presId="urn:microsoft.com/office/officeart/2005/8/layout/orgChart1"/>
    <dgm:cxn modelId="{9C11BD73-00BB-4C2B-9BBC-6C7BD6831DEE}" type="presParOf" srcId="{EC00E414-72CB-4224-81A6-068ED123EB00}" destId="{77D3A1B7-4520-4364-89CA-3FCB106C388A}" srcOrd="0" destOrd="0" presId="urn:microsoft.com/office/officeart/2005/8/layout/orgChart1"/>
    <dgm:cxn modelId="{C7989D76-D695-4170-A4F2-61CE739BF351}" type="presParOf" srcId="{77D3A1B7-4520-4364-89CA-3FCB106C388A}" destId="{1A9E8094-6F75-460F-A495-265DC2B8AAC0}" srcOrd="0" destOrd="0" presId="urn:microsoft.com/office/officeart/2005/8/layout/orgChart1"/>
    <dgm:cxn modelId="{EC3115E0-F173-4A45-B23B-8D02F0FD4813}" type="presOf" srcId="{060CEBA0-0BD7-49DB-BE16-03EB8B2BF505}" destId="{1A9E8094-6F75-460F-A495-265DC2B8AAC0}" srcOrd="0" destOrd="0" presId="urn:microsoft.com/office/officeart/2005/8/layout/orgChart1"/>
    <dgm:cxn modelId="{47DD0142-DDD7-4F93-B6A7-9372CCB797C8}" type="presParOf" srcId="{77D3A1B7-4520-4364-89CA-3FCB106C388A}" destId="{07B9A2EA-6994-474F-A86A-2D8B3F3A19F8}" srcOrd="1" destOrd="0" presId="urn:microsoft.com/office/officeart/2005/8/layout/orgChart1"/>
    <dgm:cxn modelId="{6F3FC409-28D2-4739-ACBC-D8178BAB5D84}" type="presOf" srcId="{060CEBA0-0BD7-49DB-BE16-03EB8B2BF505}" destId="{07B9A2EA-6994-474F-A86A-2D8B3F3A19F8}" srcOrd="1" destOrd="0" presId="urn:microsoft.com/office/officeart/2005/8/layout/orgChart1"/>
    <dgm:cxn modelId="{A81D519F-A43E-44AA-ABBD-8B0F6E266713}" type="presParOf" srcId="{EC00E414-72CB-4224-81A6-068ED123EB00}" destId="{36821A30-EF1D-432B-8A4B-53DCE0E43210}" srcOrd="1" destOrd="0" presId="urn:microsoft.com/office/officeart/2005/8/layout/orgChart1"/>
    <dgm:cxn modelId="{83DC829C-6E0F-45B9-907B-4968412B6670}" type="presParOf" srcId="{EC00E414-72CB-4224-81A6-068ED123EB00}" destId="{09B7E6A4-1E08-423B-9915-CA3ED01FBEE7}" srcOrd="2" destOrd="0" presId="urn:microsoft.com/office/officeart/2005/8/layout/orgChart1"/>
    <dgm:cxn modelId="{5A28D7AB-0103-4F7B-B28D-F1867CD9D336}" type="presParOf" srcId="{E5172C51-2BCD-42C6-8981-A7245E6DD586}" destId="{14C607E8-5F5E-472D-BB59-4A83FCBCFFD5}" srcOrd="2" destOrd="0" presId="urn:microsoft.com/office/officeart/2005/8/layout/orgChart1"/>
    <dgm:cxn modelId="{D76BFBBD-67BF-4C25-9F58-38CE8BFE4462}" type="presOf" srcId="{40F13344-6FE2-4C19-8A75-6DECC24DA717}" destId="{14C607E8-5F5E-472D-BB59-4A83FCBCFFD5}" srcOrd="0" destOrd="0" presId="urn:microsoft.com/office/officeart/2005/8/layout/orgChart1"/>
    <dgm:cxn modelId="{A2234297-7B1A-4E7C-A41A-A24BDC5DFCBE}" type="presParOf" srcId="{E5172C51-2BCD-42C6-8981-A7245E6DD586}" destId="{490250E2-F8D3-41BA-96B7-00C706A6626D}" srcOrd="3" destOrd="0" presId="urn:microsoft.com/office/officeart/2005/8/layout/orgChart1"/>
    <dgm:cxn modelId="{B76C4B83-D1D8-44E9-90D3-C999FD752040}" type="presParOf" srcId="{490250E2-F8D3-41BA-96B7-00C706A6626D}" destId="{3FA9C570-A847-4D07-B16A-AB577FE63AF4}" srcOrd="0" destOrd="0" presId="urn:microsoft.com/office/officeart/2005/8/layout/orgChart1"/>
    <dgm:cxn modelId="{021D466A-3E41-4B65-8BC2-726B6B7BE96B}" type="presParOf" srcId="{3FA9C570-A847-4D07-B16A-AB577FE63AF4}" destId="{EA1503CC-F2F7-4588-AC74-D3E1CA8F9197}" srcOrd="0" destOrd="0" presId="urn:microsoft.com/office/officeart/2005/8/layout/orgChart1"/>
    <dgm:cxn modelId="{7E2F553A-8096-42AC-ADA0-CEADF9DAB0B3}" type="presOf" srcId="{508C727C-30B2-45A6-A375-62757DDBE547}" destId="{EA1503CC-F2F7-4588-AC74-D3E1CA8F9197}" srcOrd="0" destOrd="0" presId="urn:microsoft.com/office/officeart/2005/8/layout/orgChart1"/>
    <dgm:cxn modelId="{2C02A96C-B1DD-4BC7-B331-4379EF6FD7A3}" type="presParOf" srcId="{3FA9C570-A847-4D07-B16A-AB577FE63AF4}" destId="{7298B0A9-2419-44EB-8BD2-04761927D568}" srcOrd="1" destOrd="0" presId="urn:microsoft.com/office/officeart/2005/8/layout/orgChart1"/>
    <dgm:cxn modelId="{3FC5DBB5-6EDC-415B-912D-065BB5991265}" type="presOf" srcId="{508C727C-30B2-45A6-A375-62757DDBE547}" destId="{7298B0A9-2419-44EB-8BD2-04761927D568}" srcOrd="1" destOrd="0" presId="urn:microsoft.com/office/officeart/2005/8/layout/orgChart1"/>
    <dgm:cxn modelId="{5BD4D64D-373A-4E27-B9DC-DC2835538FA0}" type="presParOf" srcId="{490250E2-F8D3-41BA-96B7-00C706A6626D}" destId="{5E273A98-0926-4FC4-ACD1-236B1EC639AE}" srcOrd="1" destOrd="0" presId="urn:microsoft.com/office/officeart/2005/8/layout/orgChart1"/>
    <dgm:cxn modelId="{BE1862E3-102F-4EED-BC19-2EF7E103E437}" type="presParOf" srcId="{490250E2-F8D3-41BA-96B7-00C706A6626D}" destId="{E5DE4D6B-FB7A-4BE0-B43A-5D30527A7659}" srcOrd="2" destOrd="0" presId="urn:microsoft.com/office/officeart/2005/8/layout/orgChart1"/>
    <dgm:cxn modelId="{05C643DB-7A00-4184-8EFC-8DDE95C78B45}" type="presParOf" srcId="{E5172C51-2BCD-42C6-8981-A7245E6DD586}" destId="{FCD695EF-7CF2-4301-9941-FE8AA263300A}" srcOrd="4" destOrd="0" presId="urn:microsoft.com/office/officeart/2005/8/layout/orgChart1"/>
    <dgm:cxn modelId="{A3B9CDE0-1774-496D-8173-590E3ED10780}" type="presOf" srcId="{A52DDB6C-ECA4-4BC2-8CF5-AE789236124C}" destId="{FCD695EF-7CF2-4301-9941-FE8AA263300A}" srcOrd="0" destOrd="0" presId="urn:microsoft.com/office/officeart/2005/8/layout/orgChart1"/>
    <dgm:cxn modelId="{C2E4C3EB-F670-4178-9DD0-53F38EDF92D8}" type="presParOf" srcId="{E5172C51-2BCD-42C6-8981-A7245E6DD586}" destId="{A9452929-AA0B-4418-B13E-2A74AC701B7D}" srcOrd="5" destOrd="0" presId="urn:microsoft.com/office/officeart/2005/8/layout/orgChart1"/>
    <dgm:cxn modelId="{947BA0BA-768A-4869-8A44-6208AA9D450C}" type="presParOf" srcId="{A9452929-AA0B-4418-B13E-2A74AC701B7D}" destId="{17717BA1-C5F7-46F0-804E-0410578CD42C}" srcOrd="0" destOrd="0" presId="urn:microsoft.com/office/officeart/2005/8/layout/orgChart1"/>
    <dgm:cxn modelId="{539E8B94-792E-4866-8D81-64F787D3A7C5}" type="presParOf" srcId="{17717BA1-C5F7-46F0-804E-0410578CD42C}" destId="{4AFF6D24-C757-4842-94F9-31D6E2860D3D}" srcOrd="0" destOrd="0" presId="urn:microsoft.com/office/officeart/2005/8/layout/orgChart1"/>
    <dgm:cxn modelId="{2637BC95-9FEB-4D16-BDB9-20E46D47AC0C}" type="presOf" srcId="{EAD796E9-3DF5-4732-8664-925618252FA3}" destId="{4AFF6D24-C757-4842-94F9-31D6E2860D3D}" srcOrd="0" destOrd="0" presId="urn:microsoft.com/office/officeart/2005/8/layout/orgChart1"/>
    <dgm:cxn modelId="{3A71CDE1-0754-4A7B-B351-D39A5C0F48F1}" type="presParOf" srcId="{17717BA1-C5F7-46F0-804E-0410578CD42C}" destId="{805DE6D5-E5C9-4024-B32F-6349126C7F4F}" srcOrd="1" destOrd="0" presId="urn:microsoft.com/office/officeart/2005/8/layout/orgChart1"/>
    <dgm:cxn modelId="{1A9C5163-FD0F-46AE-AC0E-A8A8412B40B6}" type="presOf" srcId="{EAD796E9-3DF5-4732-8664-925618252FA3}" destId="{805DE6D5-E5C9-4024-B32F-6349126C7F4F}" srcOrd="1" destOrd="0" presId="urn:microsoft.com/office/officeart/2005/8/layout/orgChart1"/>
    <dgm:cxn modelId="{B07658D1-D117-4024-971A-B86C7D6199F8}" type="presParOf" srcId="{A9452929-AA0B-4418-B13E-2A74AC701B7D}" destId="{9759BB94-E2F2-49BA-B52C-86F4D2606441}" srcOrd="1" destOrd="0" presId="urn:microsoft.com/office/officeart/2005/8/layout/orgChart1"/>
    <dgm:cxn modelId="{DCB741FF-81DD-460C-8467-46F0CB41D83F}" type="presParOf" srcId="{A9452929-AA0B-4418-B13E-2A74AC701B7D}" destId="{97839177-7A05-4859-9B56-020A6D187D6E}" srcOrd="2" destOrd="0" presId="urn:microsoft.com/office/officeart/2005/8/layout/orgChart1"/>
    <dgm:cxn modelId="{247E0CCD-4453-48E9-92AC-BAB4EE85AA1A}" type="presParOf" srcId="{D08CF41A-EA34-464A-84A2-B20A812A7B08}" destId="{9ABB417E-48E0-482A-88AC-8C5DD8E80944}" srcOrd="2" destOrd="0" presId="urn:microsoft.com/office/officeart/2005/8/layout/orgChart1"/>
  </dgm:cxnLst>
  <dgm:bg/>
  <dgm:whole/>
  <dgm:extLst>
    <a:ext uri="http://schemas.microsoft.com/office/drawing/2008/diagram">
      <dsp:dataModelExt xmlns:dsp="http://schemas.microsoft.com/office/drawing/2008/diagram" minVer="http://schemas.openxmlformats.org/drawingml/2006/diagram" relId="rId7"/>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CE986-82F0-4980-8A41-688F2E6E4475}">
      <dsp:nvSpPr>
        <dsp:cNvPr id="0" name=""/>
        <dsp:cNvSpPr/>
      </dsp:nvSpPr>
      <dsp:spPr>
        <a:xfrm>
          <a:off x="3873307" y="1288227"/>
          <a:ext cx="3010837" cy="408599"/>
        </a:xfrm>
        <a:custGeom>
          <a:avLst/>
          <a:gdLst/>
          <a:ahLst/>
          <a:cxnLst/>
          <a:rect l="0" t="0" r="0" b="0"/>
          <a:pathLst>
            <a:path>
              <a:moveTo>
                <a:pt x="0" y="0"/>
              </a:moveTo>
              <a:lnTo>
                <a:pt x="0" y="299114"/>
              </a:lnTo>
              <a:lnTo>
                <a:pt x="3010837" y="299114"/>
              </a:lnTo>
              <a:lnTo>
                <a:pt x="3010837" y="408599"/>
              </a:lnTo>
            </a:path>
          </a:pathLst>
        </a:custGeom>
        <a:noFill/>
        <a:ln w="12700" cap="flat" cmpd="sng" algn="ctr">
          <a:solidFill>
            <a:schemeClr val="bg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13466CB5-8565-4E01-A084-1DF33652F69D}">
      <dsp:nvSpPr>
        <dsp:cNvPr id="0" name=""/>
        <dsp:cNvSpPr/>
      </dsp:nvSpPr>
      <dsp:spPr>
        <a:xfrm>
          <a:off x="3873307" y="1288227"/>
          <a:ext cx="1006535" cy="408599"/>
        </a:xfrm>
        <a:custGeom>
          <a:avLst/>
          <a:gdLst/>
          <a:ahLst/>
          <a:cxnLst/>
          <a:rect l="0" t="0" r="0" b="0"/>
          <a:pathLst>
            <a:path>
              <a:moveTo>
                <a:pt x="0" y="0"/>
              </a:moveTo>
              <a:lnTo>
                <a:pt x="0" y="299114"/>
              </a:lnTo>
              <a:lnTo>
                <a:pt x="1006535" y="299114"/>
              </a:lnTo>
              <a:lnTo>
                <a:pt x="1006535" y="408599"/>
              </a:lnTo>
            </a:path>
          </a:pathLst>
        </a:custGeom>
        <a:noFill/>
        <a:ln w="12700" cap="flat" cmpd="sng" algn="ctr">
          <a:solidFill>
            <a:schemeClr val="bg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88BCF92F-3D02-41AA-907D-98F79C5C955C}">
      <dsp:nvSpPr>
        <dsp:cNvPr id="0" name=""/>
        <dsp:cNvSpPr/>
      </dsp:nvSpPr>
      <dsp:spPr>
        <a:xfrm>
          <a:off x="2875540" y="1288227"/>
          <a:ext cx="997766" cy="408599"/>
        </a:xfrm>
        <a:custGeom>
          <a:avLst/>
          <a:gdLst/>
          <a:ahLst/>
          <a:cxnLst/>
          <a:rect l="0" t="0" r="0" b="0"/>
          <a:pathLst>
            <a:path>
              <a:moveTo>
                <a:pt x="997766" y="0"/>
              </a:moveTo>
              <a:lnTo>
                <a:pt x="997766" y="299114"/>
              </a:lnTo>
              <a:lnTo>
                <a:pt x="0" y="299114"/>
              </a:lnTo>
              <a:lnTo>
                <a:pt x="0" y="408599"/>
              </a:lnTo>
            </a:path>
          </a:pathLst>
        </a:custGeom>
        <a:noFill/>
        <a:ln w="12700" cap="flat" cmpd="sng" algn="ctr">
          <a:solidFill>
            <a:schemeClr val="bg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01C8B856-B36D-4341-B4E8-A19712CFFDB2}">
      <dsp:nvSpPr>
        <dsp:cNvPr id="0" name=""/>
        <dsp:cNvSpPr/>
      </dsp:nvSpPr>
      <dsp:spPr>
        <a:xfrm>
          <a:off x="871239" y="1288227"/>
          <a:ext cx="3002067" cy="408599"/>
        </a:xfrm>
        <a:custGeom>
          <a:avLst/>
          <a:gdLst/>
          <a:ahLst/>
          <a:cxnLst/>
          <a:rect l="0" t="0" r="0" b="0"/>
          <a:pathLst>
            <a:path>
              <a:moveTo>
                <a:pt x="3002067" y="0"/>
              </a:moveTo>
              <a:lnTo>
                <a:pt x="3002067" y="299114"/>
              </a:lnTo>
              <a:lnTo>
                <a:pt x="0" y="299114"/>
              </a:lnTo>
              <a:lnTo>
                <a:pt x="0" y="408599"/>
              </a:lnTo>
            </a:path>
          </a:pathLst>
        </a:custGeom>
        <a:noFill/>
        <a:ln w="12700" cap="flat" cmpd="sng" algn="ctr">
          <a:solidFill>
            <a:schemeClr val="bg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847FCDD3-7EDF-457A-84FA-D4B9015949E0}">
      <dsp:nvSpPr>
        <dsp:cNvPr id="0" name=""/>
        <dsp:cNvSpPr/>
      </dsp:nvSpPr>
      <dsp:spPr>
        <a:xfrm>
          <a:off x="2277218" y="537753"/>
          <a:ext cx="3192176" cy="750474"/>
        </a:xfrm>
        <a:prstGeom prst="roundRect">
          <a:avLst>
            <a:gd name="adj" fmla="val 10000"/>
          </a:avLst>
        </a:prstGeom>
        <a:solidFill>
          <a:schemeClr val="tx1">
            <a:lumMod val="50000"/>
            <a:lumOff val="50000"/>
            <a:alpha val="21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98F78A-7201-4C6E-9BC2-D02846EB00EE}">
      <dsp:nvSpPr>
        <dsp:cNvPr id="0" name=""/>
        <dsp:cNvSpPr/>
      </dsp:nvSpPr>
      <dsp:spPr>
        <a:xfrm>
          <a:off x="2408535" y="662503"/>
          <a:ext cx="3192176" cy="750474"/>
        </a:xfrm>
        <a:prstGeom prst="roundRect">
          <a:avLst>
            <a:gd name="adj" fmla="val 10000"/>
          </a:avLst>
        </a:prstGeom>
        <a:solidFill>
          <a:srgbClr val="4A7CAA">
            <a:alpha val="75000"/>
          </a:srgbClr>
        </a:solidFill>
        <a:ln w="12700" cap="flat" cmpd="sng" algn="ctr">
          <a:solidFill>
            <a:srgbClr val="4A7CAA"/>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1"/>
              </a:solidFill>
              <a:latin typeface="Century Gothic" panose="020B0502020202020204" pitchFamily="34" charset="0"/>
            </a:rPr>
            <a:t>Elements</a:t>
          </a:r>
          <a:endParaRPr lang="en-US" sz="2400" kern="1200" dirty="0">
            <a:solidFill>
              <a:schemeClr val="bg1"/>
            </a:solidFill>
            <a:latin typeface="Century Gothic" panose="020B0502020202020204" pitchFamily="34" charset="0"/>
          </a:endParaRPr>
        </a:p>
      </dsp:txBody>
      <dsp:txXfrm>
        <a:off x="2430516" y="684484"/>
        <a:ext cx="3148214" cy="706512"/>
      </dsp:txXfrm>
    </dsp:sp>
    <dsp:sp modelId="{120DB0EE-AAAB-47AE-9608-EC55A50360CF}">
      <dsp:nvSpPr>
        <dsp:cNvPr id="0" name=""/>
        <dsp:cNvSpPr/>
      </dsp:nvSpPr>
      <dsp:spPr>
        <a:xfrm>
          <a:off x="405" y="1696827"/>
          <a:ext cx="1741668" cy="1845281"/>
        </a:xfrm>
        <a:prstGeom prst="roundRect">
          <a:avLst>
            <a:gd name="adj" fmla="val 10000"/>
          </a:avLst>
        </a:prstGeom>
        <a:solidFill>
          <a:schemeClr val="accent2">
            <a:alpha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1DD193-6181-44F4-9FC1-0284A6C8B040}">
      <dsp:nvSpPr>
        <dsp:cNvPr id="0" name=""/>
        <dsp:cNvSpPr/>
      </dsp:nvSpPr>
      <dsp:spPr>
        <a:xfrm>
          <a:off x="131721" y="1821578"/>
          <a:ext cx="1741668" cy="1845281"/>
        </a:xfrm>
        <a:prstGeom prst="roundRect">
          <a:avLst>
            <a:gd name="adj" fmla="val 10000"/>
          </a:avLst>
        </a:prstGeom>
        <a:solidFill>
          <a:schemeClr val="bg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100000"/>
            </a:lnSpc>
            <a:spcBef>
              <a:spcPct val="0"/>
            </a:spcBef>
            <a:spcAft>
              <a:spcPct val="35000"/>
            </a:spcAft>
          </a:pPr>
          <a:r>
            <a:rPr lang="en-US" sz="1500" b="1" kern="1200" dirty="0" smtClean="0">
              <a:solidFill>
                <a:schemeClr val="tx1">
                  <a:lumMod val="85000"/>
                  <a:lumOff val="15000"/>
                </a:schemeClr>
              </a:solidFill>
              <a:latin typeface="Century Gothic" panose="020B0502020202020204" pitchFamily="34" charset="0"/>
            </a:rPr>
            <a:t>Majority of members of body present</a:t>
          </a:r>
          <a:endParaRPr lang="en-US" sz="1500" b="1" kern="1200" dirty="0">
            <a:solidFill>
              <a:schemeClr val="tx1">
                <a:lumMod val="85000"/>
                <a:lumOff val="15000"/>
              </a:schemeClr>
            </a:solidFill>
            <a:latin typeface="Century Gothic" panose="020B0502020202020204" pitchFamily="34" charset="0"/>
          </a:endParaRPr>
        </a:p>
      </dsp:txBody>
      <dsp:txXfrm>
        <a:off x="182733" y="1872590"/>
        <a:ext cx="1639644" cy="1743257"/>
      </dsp:txXfrm>
    </dsp:sp>
    <dsp:sp modelId="{18C15E96-30CA-4653-8736-DDC39E76AD6C}">
      <dsp:nvSpPr>
        <dsp:cNvPr id="0" name=""/>
        <dsp:cNvSpPr/>
      </dsp:nvSpPr>
      <dsp:spPr>
        <a:xfrm>
          <a:off x="2004706" y="1696827"/>
          <a:ext cx="1741668" cy="1826782"/>
        </a:xfrm>
        <a:prstGeom prst="roundRect">
          <a:avLst>
            <a:gd name="adj" fmla="val 10000"/>
          </a:avLst>
        </a:prstGeom>
        <a:solidFill>
          <a:schemeClr val="accent2">
            <a:alpha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FEBD8A-97E7-4072-B66D-B9EBF643988B}">
      <dsp:nvSpPr>
        <dsp:cNvPr id="0" name=""/>
        <dsp:cNvSpPr/>
      </dsp:nvSpPr>
      <dsp:spPr>
        <a:xfrm>
          <a:off x="2136023" y="1821578"/>
          <a:ext cx="1741668" cy="1826782"/>
        </a:xfrm>
        <a:prstGeom prst="roundRect">
          <a:avLst>
            <a:gd name="adj" fmla="val 10000"/>
          </a:avLst>
        </a:prstGeom>
        <a:solidFill>
          <a:schemeClr val="bg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100000"/>
            </a:lnSpc>
            <a:spcBef>
              <a:spcPct val="0"/>
            </a:spcBef>
            <a:spcAft>
              <a:spcPct val="35000"/>
            </a:spcAft>
          </a:pPr>
          <a:r>
            <a:rPr lang="en-US" sz="1500" b="1" kern="1200" dirty="0" smtClean="0">
              <a:solidFill>
                <a:schemeClr val="tx1">
                  <a:lumMod val="85000"/>
                  <a:lumOff val="15000"/>
                </a:schemeClr>
              </a:solidFill>
              <a:latin typeface="Century Gothic" panose="020B0502020202020204" pitchFamily="34" charset="0"/>
            </a:rPr>
            <a:t>Same time and location (including teleconference location)</a:t>
          </a:r>
          <a:endParaRPr lang="en-US" sz="1500" b="1" kern="1200" dirty="0">
            <a:solidFill>
              <a:schemeClr val="tx1">
                <a:lumMod val="85000"/>
                <a:lumOff val="15000"/>
              </a:schemeClr>
            </a:solidFill>
            <a:latin typeface="Century Gothic" panose="020B0502020202020204" pitchFamily="34" charset="0"/>
          </a:endParaRPr>
        </a:p>
      </dsp:txBody>
      <dsp:txXfrm>
        <a:off x="2187035" y="1872590"/>
        <a:ext cx="1639644" cy="1724758"/>
      </dsp:txXfrm>
    </dsp:sp>
    <dsp:sp modelId="{4400FCD8-4294-4923-BB93-6537439E2BA9}">
      <dsp:nvSpPr>
        <dsp:cNvPr id="0" name=""/>
        <dsp:cNvSpPr/>
      </dsp:nvSpPr>
      <dsp:spPr>
        <a:xfrm>
          <a:off x="4009008" y="1696827"/>
          <a:ext cx="1741668" cy="1826782"/>
        </a:xfrm>
        <a:prstGeom prst="roundRect">
          <a:avLst>
            <a:gd name="adj" fmla="val 10000"/>
          </a:avLst>
        </a:prstGeom>
        <a:solidFill>
          <a:schemeClr val="accent2">
            <a:alpha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BCFD8A-1E44-4D39-BD5B-986DEF0F716E}">
      <dsp:nvSpPr>
        <dsp:cNvPr id="0" name=""/>
        <dsp:cNvSpPr/>
      </dsp:nvSpPr>
      <dsp:spPr>
        <a:xfrm>
          <a:off x="4140324" y="1821578"/>
          <a:ext cx="1741668" cy="1826782"/>
        </a:xfrm>
        <a:prstGeom prst="roundRect">
          <a:avLst>
            <a:gd name="adj" fmla="val 10000"/>
          </a:avLst>
        </a:prstGeom>
        <a:solidFill>
          <a:schemeClr val="bg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100000"/>
            </a:lnSpc>
            <a:spcBef>
              <a:spcPct val="0"/>
            </a:spcBef>
            <a:spcAft>
              <a:spcPct val="35000"/>
            </a:spcAft>
          </a:pPr>
          <a:r>
            <a:rPr lang="en-US" sz="1500" b="1" kern="1200" dirty="0" smtClean="0">
              <a:solidFill>
                <a:schemeClr val="tx1">
                  <a:lumMod val="85000"/>
                  <a:lumOff val="15000"/>
                </a:schemeClr>
              </a:solidFill>
              <a:latin typeface="Century Gothic" panose="020B0502020202020204" pitchFamily="34" charset="0"/>
            </a:rPr>
            <a:t>To hear, discuss, deliberate, or take action on any item</a:t>
          </a:r>
          <a:endParaRPr lang="en-US" sz="1500" b="1" kern="1200" dirty="0">
            <a:solidFill>
              <a:schemeClr val="tx1">
                <a:lumMod val="85000"/>
                <a:lumOff val="15000"/>
              </a:schemeClr>
            </a:solidFill>
            <a:latin typeface="Century Gothic" panose="020B0502020202020204" pitchFamily="34" charset="0"/>
          </a:endParaRPr>
        </a:p>
      </dsp:txBody>
      <dsp:txXfrm>
        <a:off x="4191336" y="1872590"/>
        <a:ext cx="1639644" cy="1724758"/>
      </dsp:txXfrm>
    </dsp:sp>
    <dsp:sp modelId="{8B6B4459-63AE-45C8-9581-417C37D7D907}">
      <dsp:nvSpPr>
        <dsp:cNvPr id="0" name=""/>
        <dsp:cNvSpPr/>
      </dsp:nvSpPr>
      <dsp:spPr>
        <a:xfrm>
          <a:off x="6013309" y="1696827"/>
          <a:ext cx="1741668" cy="1808290"/>
        </a:xfrm>
        <a:prstGeom prst="roundRect">
          <a:avLst>
            <a:gd name="adj" fmla="val 10000"/>
          </a:avLst>
        </a:prstGeom>
        <a:solidFill>
          <a:schemeClr val="accent2">
            <a:alpha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3C5888-9624-4380-AE00-D832EE69D056}">
      <dsp:nvSpPr>
        <dsp:cNvPr id="0" name=""/>
        <dsp:cNvSpPr/>
      </dsp:nvSpPr>
      <dsp:spPr>
        <a:xfrm>
          <a:off x="6144626" y="1821578"/>
          <a:ext cx="1741668" cy="1808290"/>
        </a:xfrm>
        <a:prstGeom prst="roundRect">
          <a:avLst>
            <a:gd name="adj" fmla="val 10000"/>
          </a:avLst>
        </a:prstGeom>
        <a:solidFill>
          <a:schemeClr val="bg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100000"/>
            </a:lnSpc>
            <a:spcBef>
              <a:spcPct val="0"/>
            </a:spcBef>
            <a:spcAft>
              <a:spcPct val="35000"/>
            </a:spcAft>
          </a:pPr>
          <a:r>
            <a:rPr lang="en-US" sz="1500" b="1" kern="1200" dirty="0" smtClean="0">
              <a:solidFill>
                <a:schemeClr val="tx1">
                  <a:lumMod val="85000"/>
                  <a:lumOff val="15000"/>
                </a:schemeClr>
              </a:solidFill>
              <a:latin typeface="Century Gothic" panose="020B0502020202020204" pitchFamily="34" charset="0"/>
            </a:rPr>
            <a:t>Within subject matter jurisdiction</a:t>
          </a:r>
          <a:endParaRPr lang="en-US" sz="1500" b="1" kern="1200" dirty="0">
            <a:solidFill>
              <a:schemeClr val="tx1">
                <a:lumMod val="85000"/>
                <a:lumOff val="15000"/>
              </a:schemeClr>
            </a:solidFill>
            <a:latin typeface="Century Gothic" panose="020B0502020202020204" pitchFamily="34" charset="0"/>
          </a:endParaRPr>
        </a:p>
      </dsp:txBody>
      <dsp:txXfrm>
        <a:off x="6195638" y="1872590"/>
        <a:ext cx="1639644" cy="17062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5DA41-5BEB-4E2F-9E11-CC540207CDC2}">
      <dsp:nvSpPr>
        <dsp:cNvPr id="0" name=""/>
        <dsp:cNvSpPr/>
      </dsp:nvSpPr>
      <dsp:spPr>
        <a:xfrm>
          <a:off x="3325124" y="0"/>
          <a:ext cx="859594" cy="1309687"/>
        </a:xfrm>
        <a:prstGeom prst="rightArrow">
          <a:avLst>
            <a:gd name="adj1" fmla="val 75000"/>
            <a:gd name="adj2" fmla="val 50000"/>
          </a:avLst>
        </a:prstGeom>
        <a:solidFill>
          <a:schemeClr val="accent2">
            <a:alpha val="6000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0D5B39D0-D970-4A55-8BB9-D8437F4A8620}">
      <dsp:nvSpPr>
        <dsp:cNvPr id="0" name=""/>
        <dsp:cNvSpPr/>
      </dsp:nvSpPr>
      <dsp:spPr>
        <a:xfrm>
          <a:off x="692081" y="0"/>
          <a:ext cx="2633042" cy="1309687"/>
        </a:xfrm>
        <a:prstGeom prst="roundRect">
          <a:avLst/>
        </a:prstGeom>
        <a:solidFill>
          <a:srgbClr val="4A7CAA">
            <a:alpha val="75000"/>
          </a:srgbClr>
        </a:solidFill>
        <a:ln>
          <a:solidFill>
            <a:srgbClr val="4A7CAA"/>
          </a:solidFill>
        </a:ln>
        <a:effectLst>
          <a:outerShdw blurRad="50800" dist="38100" dir="2700000" algn="tl" rotWithShape="0">
            <a:prstClr val="black">
              <a:alpha val="40000"/>
            </a:prstClr>
          </a:outerShdw>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txBody>
        <a:bodyPr spcFirstLastPara="0" vert="horz" wrap="square" lIns="57150" tIns="28575" rIns="57150" bIns="28575" numCol="1" spcCol="1270" anchor="ctr" anchorCtr="0">
          <a:noAutofit/>
        </a:bodyPr>
        <a:lstStyle/>
        <a:p>
          <a:pPr lvl="0" algn="ctr" defTabSz="666750" rtl="0">
            <a:lnSpc>
              <a:spcPct val="100000"/>
            </a:lnSpc>
            <a:spcBef>
              <a:spcPct val="0"/>
            </a:spcBef>
            <a:spcAft>
              <a:spcPct val="35000"/>
            </a:spcAft>
          </a:pPr>
          <a:r>
            <a:rPr lang="en-US" sz="1500" b="1" kern="1200" dirty="0" smtClean="0">
              <a:solidFill>
                <a:schemeClr val="bg1"/>
              </a:solidFill>
              <a:latin typeface="Century Gothic" panose="020B0502020202020204" pitchFamily="34" charset="0"/>
            </a:rPr>
            <a:t>Agendas must be publicly accessible and distributed in advance to those who request copies</a:t>
          </a:r>
          <a:endParaRPr lang="en-US" sz="1500" kern="1200" dirty="0">
            <a:solidFill>
              <a:schemeClr val="bg1"/>
            </a:solidFill>
            <a:latin typeface="Century Gothic" panose="020B0502020202020204" pitchFamily="34" charset="0"/>
          </a:endParaRPr>
        </a:p>
      </dsp:txBody>
      <dsp:txXfrm>
        <a:off x="756015" y="63934"/>
        <a:ext cx="2505174" cy="1181819"/>
      </dsp:txXfrm>
    </dsp:sp>
    <dsp:sp modelId="{390DA6A7-0B81-4513-87F0-3304841A57CA}">
      <dsp:nvSpPr>
        <dsp:cNvPr id="0" name=""/>
        <dsp:cNvSpPr/>
      </dsp:nvSpPr>
      <dsp:spPr>
        <a:xfrm>
          <a:off x="3331405" y="1440656"/>
          <a:ext cx="859594" cy="1309687"/>
        </a:xfrm>
        <a:prstGeom prst="rightArrow">
          <a:avLst>
            <a:gd name="adj1" fmla="val 75000"/>
            <a:gd name="adj2" fmla="val 50000"/>
          </a:avLst>
        </a:prstGeom>
        <a:solidFill>
          <a:schemeClr val="accent2">
            <a:alpha val="6000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6F6E9CF6-C1E9-4D32-A09E-F8C91824F5A9}">
      <dsp:nvSpPr>
        <dsp:cNvPr id="0" name=""/>
        <dsp:cNvSpPr/>
      </dsp:nvSpPr>
      <dsp:spPr>
        <a:xfrm>
          <a:off x="685799" y="1440656"/>
          <a:ext cx="2645605" cy="1309687"/>
        </a:xfrm>
        <a:prstGeom prst="roundRect">
          <a:avLst/>
        </a:prstGeom>
        <a:solidFill>
          <a:srgbClr val="4A7CAA">
            <a:alpha val="75000"/>
          </a:srgbClr>
        </a:solidFill>
        <a:ln>
          <a:solidFill>
            <a:srgbClr val="4A7CAA"/>
          </a:solidFill>
        </a:ln>
        <a:effectLst>
          <a:outerShdw blurRad="50800" dist="38100" dir="2700000" algn="tl" rotWithShape="0">
            <a:prstClr val="black">
              <a:alpha val="40000"/>
            </a:prstClr>
          </a:outerShdw>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txBody>
        <a:bodyPr spcFirstLastPara="0" vert="horz" wrap="square" lIns="57150" tIns="28575" rIns="57150" bIns="28575" numCol="1" spcCol="1270" anchor="ctr" anchorCtr="0">
          <a:noAutofit/>
        </a:bodyPr>
        <a:lstStyle/>
        <a:p>
          <a:pPr lvl="0" algn="ctr" defTabSz="666750" rtl="0">
            <a:lnSpc>
              <a:spcPct val="100000"/>
            </a:lnSpc>
            <a:spcBef>
              <a:spcPct val="0"/>
            </a:spcBef>
            <a:spcAft>
              <a:spcPct val="35000"/>
            </a:spcAft>
          </a:pPr>
          <a:r>
            <a:rPr lang="en-US" sz="1500" b="1" kern="1200" dirty="0" smtClean="0">
              <a:solidFill>
                <a:schemeClr val="bg1"/>
              </a:solidFill>
              <a:latin typeface="Century Gothic" panose="020B0502020202020204" pitchFamily="34" charset="0"/>
            </a:rPr>
            <a:t>Agenda must be posted on Agency’s website</a:t>
          </a:r>
          <a:endParaRPr lang="en-US" sz="1500" kern="1200" dirty="0">
            <a:solidFill>
              <a:schemeClr val="bg1"/>
            </a:solidFill>
            <a:latin typeface="Century Gothic" panose="020B0502020202020204" pitchFamily="34" charset="0"/>
          </a:endParaRPr>
        </a:p>
      </dsp:txBody>
      <dsp:txXfrm>
        <a:off x="749733" y="1504590"/>
        <a:ext cx="2517737" cy="1181819"/>
      </dsp:txXfrm>
    </dsp:sp>
    <dsp:sp modelId="{79AF5407-C4C2-4D55-BBA0-3F3CF651C2B6}">
      <dsp:nvSpPr>
        <dsp:cNvPr id="0" name=""/>
        <dsp:cNvSpPr/>
      </dsp:nvSpPr>
      <dsp:spPr>
        <a:xfrm>
          <a:off x="3319662" y="2881312"/>
          <a:ext cx="859594" cy="1309687"/>
        </a:xfrm>
        <a:prstGeom prst="rightArrow">
          <a:avLst>
            <a:gd name="adj1" fmla="val 75000"/>
            <a:gd name="adj2" fmla="val 50000"/>
          </a:avLst>
        </a:prstGeom>
        <a:solidFill>
          <a:schemeClr val="accent2">
            <a:alpha val="6000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06E50BF6-DF3E-4C1E-9B57-D512CAB42EB9}">
      <dsp:nvSpPr>
        <dsp:cNvPr id="0" name=""/>
        <dsp:cNvSpPr/>
      </dsp:nvSpPr>
      <dsp:spPr>
        <a:xfrm>
          <a:off x="697543" y="2881312"/>
          <a:ext cx="2622118" cy="1309687"/>
        </a:xfrm>
        <a:prstGeom prst="roundRect">
          <a:avLst/>
        </a:prstGeom>
        <a:solidFill>
          <a:srgbClr val="4A7CAA">
            <a:alpha val="75000"/>
          </a:srgbClr>
        </a:solidFill>
        <a:ln>
          <a:solidFill>
            <a:srgbClr val="4A7CAA"/>
          </a:solidFill>
        </a:ln>
        <a:effectLst>
          <a:outerShdw blurRad="50800" dist="38100" dir="2700000" algn="tl" rotWithShape="0">
            <a:prstClr val="black">
              <a:alpha val="40000"/>
            </a:prstClr>
          </a:outerShdw>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txBody>
        <a:bodyPr spcFirstLastPara="0" vert="horz" wrap="square" lIns="57150" tIns="28575" rIns="57150" bIns="28575" numCol="1" spcCol="1270" anchor="ctr" anchorCtr="0">
          <a:noAutofit/>
        </a:bodyPr>
        <a:lstStyle/>
        <a:p>
          <a:pPr lvl="0" algn="ctr" defTabSz="666750" rtl="0">
            <a:lnSpc>
              <a:spcPct val="100000"/>
            </a:lnSpc>
            <a:spcBef>
              <a:spcPct val="0"/>
            </a:spcBef>
            <a:spcAft>
              <a:spcPct val="35000"/>
            </a:spcAft>
          </a:pPr>
          <a:r>
            <a:rPr lang="en-US" sz="1500" b="1" kern="1200" dirty="0" smtClean="0">
              <a:solidFill>
                <a:schemeClr val="bg1"/>
              </a:solidFill>
              <a:latin typeface="Century Gothic" panose="020B0502020202020204" pitchFamily="34" charset="0"/>
            </a:rPr>
            <a:t>Teleconference location, if any, must be included on the </a:t>
          </a:r>
          <a:r>
            <a:rPr lang="en-US" sz="1500" b="1" kern="1200" dirty="0" smtClean="0">
              <a:solidFill>
                <a:schemeClr val="bg1"/>
              </a:solidFill>
              <a:latin typeface="Century Gothic" panose="020B0502020202020204" pitchFamily="34" charset="0"/>
            </a:rPr>
            <a:t>agenda in some cases</a:t>
          </a:r>
          <a:endParaRPr lang="en-US" sz="1500" kern="1200" dirty="0">
            <a:solidFill>
              <a:schemeClr val="bg1"/>
            </a:solidFill>
            <a:latin typeface="Century Gothic" panose="020B0502020202020204" pitchFamily="34" charset="0"/>
          </a:endParaRPr>
        </a:p>
      </dsp:txBody>
      <dsp:txXfrm>
        <a:off x="761477" y="2945246"/>
        <a:ext cx="2494250" cy="118181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1FE5A-022F-43D3-96FD-95F33E4BBAE1}">
      <dsp:nvSpPr>
        <dsp:cNvPr id="0" name=""/>
        <dsp:cNvSpPr/>
      </dsp:nvSpPr>
      <dsp:spPr>
        <a:xfrm>
          <a:off x="16618" y="463269"/>
          <a:ext cx="7098030" cy="2739839"/>
        </a:xfrm>
        <a:prstGeom prst="chevron">
          <a:avLst>
            <a:gd name="adj" fmla="val 40000"/>
          </a:avLst>
        </a:prstGeom>
        <a:solidFill>
          <a:schemeClr val="accent1">
            <a:alpha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1815180-CF9C-4578-AED6-CA09D9622973}">
      <dsp:nvSpPr>
        <dsp:cNvPr id="0" name=""/>
        <dsp:cNvSpPr/>
      </dsp:nvSpPr>
      <dsp:spPr>
        <a:xfrm>
          <a:off x="1371624" y="993784"/>
          <a:ext cx="5927419" cy="2739839"/>
        </a:xfrm>
        <a:prstGeom prst="roundRect">
          <a:avLst>
            <a:gd name="adj" fmla="val 10000"/>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9136" tIns="199136" rIns="199136" bIns="199136" numCol="1" spcCol="1270" anchor="t" anchorCtr="0">
          <a:noAutofit/>
        </a:bodyPr>
        <a:lstStyle/>
        <a:p>
          <a:pPr lvl="0" algn="l" defTabSz="1244600" rtl="0">
            <a:lnSpc>
              <a:spcPct val="90000"/>
            </a:lnSpc>
            <a:spcBef>
              <a:spcPct val="0"/>
            </a:spcBef>
            <a:spcAft>
              <a:spcPct val="35000"/>
            </a:spcAft>
          </a:pPr>
          <a:r>
            <a:rPr lang="en-US" sz="2800" b="1" kern="1200" dirty="0" smtClean="0">
              <a:latin typeface="Century Gothic" panose="020B0502020202020204" pitchFamily="34" charset="0"/>
            </a:rPr>
            <a:t>No discussion or action on items not on the posted agenda</a:t>
          </a:r>
          <a:endParaRPr lang="en-US" sz="2800" kern="1200" dirty="0">
            <a:latin typeface="Century Gothic" panose="020B0502020202020204" pitchFamily="34" charset="0"/>
          </a:endParaRPr>
        </a:p>
        <a:p>
          <a:pPr marL="228600" lvl="1" indent="-228600" algn="l" defTabSz="889000" rtl="0">
            <a:lnSpc>
              <a:spcPct val="90000"/>
            </a:lnSpc>
            <a:spcBef>
              <a:spcPct val="0"/>
            </a:spcBef>
            <a:spcAft>
              <a:spcPct val="15000"/>
            </a:spcAft>
            <a:buChar char="••"/>
          </a:pPr>
          <a:r>
            <a:rPr lang="en-US" sz="2000" kern="1200" dirty="0" smtClean="0">
              <a:latin typeface="Century Gothic" panose="020B0502020202020204" pitchFamily="34" charset="0"/>
            </a:rPr>
            <a:t>Absolute rule for special meetings</a:t>
          </a:r>
          <a:endParaRPr lang="en-US" sz="2000" kern="1200" dirty="0">
            <a:latin typeface="Century Gothic" panose="020B0502020202020204" pitchFamily="34" charset="0"/>
          </a:endParaRPr>
        </a:p>
        <a:p>
          <a:pPr marL="228600" lvl="1" indent="-228600" algn="l" defTabSz="889000" rtl="0">
            <a:lnSpc>
              <a:spcPct val="90000"/>
            </a:lnSpc>
            <a:spcBef>
              <a:spcPct val="0"/>
            </a:spcBef>
            <a:spcAft>
              <a:spcPct val="15000"/>
            </a:spcAft>
            <a:buChar char="••"/>
          </a:pPr>
          <a:r>
            <a:rPr lang="en-US" sz="2000" kern="1200" dirty="0" smtClean="0">
              <a:latin typeface="Century Gothic" panose="020B0502020202020204" pitchFamily="34" charset="0"/>
            </a:rPr>
            <a:t>Limited exceptions for regular meetings</a:t>
          </a:r>
          <a:endParaRPr lang="en-US" sz="2000" kern="1200" dirty="0">
            <a:latin typeface="Century Gothic" panose="020B0502020202020204" pitchFamily="34" charset="0"/>
          </a:endParaRPr>
        </a:p>
      </dsp:txBody>
      <dsp:txXfrm>
        <a:off x="1451871" y="1074031"/>
        <a:ext cx="5766925" cy="257934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C968A-422A-447F-9A2A-ED37ABEA6E50}">
      <dsp:nvSpPr>
        <dsp:cNvPr id="0" name=""/>
        <dsp:cNvSpPr/>
      </dsp:nvSpPr>
      <dsp:spPr>
        <a:xfrm>
          <a:off x="0" y="0"/>
          <a:ext cx="7829551"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D9722C0-BA37-4C77-9CF9-9B039D0CB3C4}">
      <dsp:nvSpPr>
        <dsp:cNvPr id="0" name=""/>
        <dsp:cNvSpPr/>
      </dsp:nvSpPr>
      <dsp:spPr>
        <a:xfrm>
          <a:off x="0" y="0"/>
          <a:ext cx="1565910" cy="3279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ctr" defTabSz="1022350" rtl="0">
            <a:lnSpc>
              <a:spcPct val="90000"/>
            </a:lnSpc>
            <a:spcBef>
              <a:spcPct val="0"/>
            </a:spcBef>
            <a:spcAft>
              <a:spcPct val="35000"/>
            </a:spcAft>
          </a:pPr>
          <a:r>
            <a:rPr lang="en-US" sz="2300" b="1" kern="1200" dirty="0" smtClean="0">
              <a:solidFill>
                <a:schemeClr val="bg1"/>
              </a:solidFill>
              <a:latin typeface="Century Gothic" panose="020B0502020202020204" pitchFamily="34" charset="0"/>
            </a:rPr>
            <a:t>Items not on the posted agenda can be discussed and acted upon if: </a:t>
          </a:r>
          <a:endParaRPr lang="en-US" sz="2300" kern="1200" dirty="0">
            <a:solidFill>
              <a:schemeClr val="bg1"/>
            </a:solidFill>
            <a:latin typeface="Century Gothic" panose="020B0502020202020204" pitchFamily="34" charset="0"/>
          </a:endParaRPr>
        </a:p>
      </dsp:txBody>
      <dsp:txXfrm>
        <a:off x="0" y="0"/>
        <a:ext cx="1565910" cy="3279774"/>
      </dsp:txXfrm>
    </dsp:sp>
    <dsp:sp modelId="{1EA55F16-AA07-4088-BB4A-779FF820D292}">
      <dsp:nvSpPr>
        <dsp:cNvPr id="0" name=""/>
        <dsp:cNvSpPr/>
      </dsp:nvSpPr>
      <dsp:spPr>
        <a:xfrm>
          <a:off x="1683353" y="51246"/>
          <a:ext cx="5131398" cy="1024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en-US" sz="2100" kern="1200" dirty="0" smtClean="0">
              <a:solidFill>
                <a:schemeClr val="bg1"/>
              </a:solidFill>
              <a:latin typeface="Century Gothic" panose="020B0502020202020204" pitchFamily="34" charset="0"/>
            </a:rPr>
            <a:t>Item came to the Agency’s attention after the agenda was posted </a:t>
          </a:r>
          <a:r>
            <a:rPr lang="en-US" sz="2100" b="1" u="sng" kern="1200" dirty="0" smtClean="0">
              <a:solidFill>
                <a:schemeClr val="bg1"/>
              </a:solidFill>
              <a:latin typeface="Century Gothic" panose="020B0502020202020204" pitchFamily="34" charset="0"/>
            </a:rPr>
            <a:t>and</a:t>
          </a:r>
          <a:endParaRPr lang="en-US" sz="2100" kern="1200" dirty="0">
            <a:solidFill>
              <a:schemeClr val="bg1"/>
            </a:solidFill>
            <a:latin typeface="Century Gothic" panose="020B0502020202020204" pitchFamily="34" charset="0"/>
          </a:endParaRPr>
        </a:p>
      </dsp:txBody>
      <dsp:txXfrm>
        <a:off x="1683353" y="51246"/>
        <a:ext cx="5131398" cy="1024929"/>
      </dsp:txXfrm>
    </dsp:sp>
    <dsp:sp modelId="{13E9FB70-A274-4F1A-AAA4-9F981DBD3DC6}">
      <dsp:nvSpPr>
        <dsp:cNvPr id="0" name=""/>
        <dsp:cNvSpPr/>
      </dsp:nvSpPr>
      <dsp:spPr>
        <a:xfrm>
          <a:off x="1565910" y="1076176"/>
          <a:ext cx="6263640"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dsp:style>
    </dsp:sp>
    <dsp:sp modelId="{31EE0B6E-52A5-404F-8938-52F5F7D311F4}">
      <dsp:nvSpPr>
        <dsp:cNvPr id="0" name=""/>
        <dsp:cNvSpPr/>
      </dsp:nvSpPr>
      <dsp:spPr>
        <a:xfrm>
          <a:off x="1683353" y="1127422"/>
          <a:ext cx="5131398" cy="1024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en-US" sz="2100" kern="1200" dirty="0" smtClean="0">
              <a:solidFill>
                <a:schemeClr val="bg1"/>
              </a:solidFill>
              <a:latin typeface="Century Gothic" panose="020B0502020202020204" pitchFamily="34" charset="0"/>
            </a:rPr>
            <a:t>There is an immediate need to take action before the next meeting</a:t>
          </a:r>
          <a:endParaRPr lang="en-US" sz="2100" kern="1200" dirty="0">
            <a:solidFill>
              <a:schemeClr val="bg1"/>
            </a:solidFill>
            <a:latin typeface="Century Gothic" panose="020B0502020202020204" pitchFamily="34" charset="0"/>
          </a:endParaRPr>
        </a:p>
      </dsp:txBody>
      <dsp:txXfrm>
        <a:off x="1683353" y="1127422"/>
        <a:ext cx="5131398" cy="1024929"/>
      </dsp:txXfrm>
    </dsp:sp>
    <dsp:sp modelId="{D3665B67-4816-4D2C-BDC2-3514D80D5228}">
      <dsp:nvSpPr>
        <dsp:cNvPr id="0" name=""/>
        <dsp:cNvSpPr/>
      </dsp:nvSpPr>
      <dsp:spPr>
        <a:xfrm>
          <a:off x="1565910" y="2152352"/>
          <a:ext cx="6263640"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dsp:style>
    </dsp:sp>
    <dsp:sp modelId="{71D8FB54-8A3A-49CB-8C75-AA356DF07395}">
      <dsp:nvSpPr>
        <dsp:cNvPr id="0" name=""/>
        <dsp:cNvSpPr/>
      </dsp:nvSpPr>
      <dsp:spPr>
        <a:xfrm>
          <a:off x="1683353" y="2203598"/>
          <a:ext cx="5131398" cy="1024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en-US" sz="2100" kern="1200" dirty="0" smtClean="0">
              <a:solidFill>
                <a:schemeClr val="bg1"/>
              </a:solidFill>
              <a:latin typeface="Century Gothic" panose="020B0502020202020204" pitchFamily="34" charset="0"/>
            </a:rPr>
            <a:t>Two-thirds vote required</a:t>
          </a:r>
          <a:endParaRPr lang="en-US" sz="2100" kern="1200" dirty="0">
            <a:solidFill>
              <a:schemeClr val="bg1"/>
            </a:solidFill>
            <a:latin typeface="Century Gothic" panose="020B0502020202020204" pitchFamily="34" charset="0"/>
          </a:endParaRPr>
        </a:p>
      </dsp:txBody>
      <dsp:txXfrm>
        <a:off x="1683353" y="2203598"/>
        <a:ext cx="5131398" cy="1024929"/>
      </dsp:txXfrm>
    </dsp:sp>
    <dsp:sp modelId="{144866DB-A6BA-4B13-88A3-5082A0CA6AC7}">
      <dsp:nvSpPr>
        <dsp:cNvPr id="0" name=""/>
        <dsp:cNvSpPr/>
      </dsp:nvSpPr>
      <dsp:spPr>
        <a:xfrm>
          <a:off x="1565910" y="3228528"/>
          <a:ext cx="6263640"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89300-5CB8-4D2A-A6D1-EEDDA31D4807}">
      <dsp:nvSpPr>
        <dsp:cNvPr id="0" name=""/>
        <dsp:cNvSpPr/>
      </dsp:nvSpPr>
      <dsp:spPr>
        <a:xfrm>
          <a:off x="38" y="0"/>
          <a:ext cx="7886622" cy="683105"/>
        </a:xfrm>
        <a:prstGeom prst="roundRect">
          <a:avLst>
            <a:gd name="adj" fmla="val 10000"/>
          </a:avLst>
        </a:prstGeom>
        <a:solidFill>
          <a:srgbClr val="4A7CAA">
            <a:alpha val="75000"/>
          </a:srgbClr>
        </a:solidFill>
        <a:ln>
          <a:solidFill>
            <a:srgbClr val="4A7CAA"/>
          </a:solidFill>
        </a:ln>
        <a:effectLst>
          <a:outerShdw blurRad="50800" dist="38100" dir="2700000" algn="tl" rotWithShape="0">
            <a:prstClr val="black">
              <a:alpha val="40000"/>
            </a:prstClr>
          </a:outerShdw>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bg1"/>
              </a:solidFill>
              <a:latin typeface="Century Gothic" panose="020B0502020202020204" pitchFamily="34" charset="0"/>
            </a:rPr>
            <a:t>Exceptions</a:t>
          </a:r>
          <a:endParaRPr lang="en-US" sz="2800" b="1" kern="1200" dirty="0">
            <a:solidFill>
              <a:schemeClr val="bg1"/>
            </a:solidFill>
            <a:latin typeface="Century Gothic" panose="020B0502020202020204" pitchFamily="34" charset="0"/>
          </a:endParaRPr>
        </a:p>
      </dsp:txBody>
      <dsp:txXfrm>
        <a:off x="20045" y="20007"/>
        <a:ext cx="7846608" cy="643091"/>
      </dsp:txXfrm>
    </dsp:sp>
    <dsp:sp modelId="{4FFC82A4-4EF2-4CE0-B313-8AA5C064AA84}">
      <dsp:nvSpPr>
        <dsp:cNvPr id="0" name=""/>
        <dsp:cNvSpPr/>
      </dsp:nvSpPr>
      <dsp:spPr>
        <a:xfrm>
          <a:off x="38" y="1022607"/>
          <a:ext cx="1228445" cy="2871835"/>
        </a:xfrm>
        <a:prstGeom prst="roundRect">
          <a:avLst>
            <a:gd name="adj" fmla="val 10000"/>
          </a:avLst>
        </a:prstGeom>
        <a:noFill/>
        <a:ln w="9525">
          <a:solidFill>
            <a:schemeClr val="bg1"/>
          </a:solidFill>
        </a:ln>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latin typeface="Century Gothic" panose="020B0502020202020204" pitchFamily="34" charset="0"/>
            </a:rPr>
            <a:t>Brief response to public comments</a:t>
          </a:r>
        </a:p>
      </dsp:txBody>
      <dsp:txXfrm>
        <a:off x="36018" y="1058587"/>
        <a:ext cx="1156485" cy="2799875"/>
      </dsp:txXfrm>
    </dsp:sp>
    <dsp:sp modelId="{C85EDD75-2F30-454E-8D51-E25A1C54FC76}">
      <dsp:nvSpPr>
        <dsp:cNvPr id="0" name=""/>
        <dsp:cNvSpPr/>
      </dsp:nvSpPr>
      <dsp:spPr>
        <a:xfrm>
          <a:off x="1331673" y="1022607"/>
          <a:ext cx="1228445" cy="2871835"/>
        </a:xfrm>
        <a:prstGeom prst="roundRect">
          <a:avLst>
            <a:gd name="adj" fmla="val 10000"/>
          </a:avLst>
        </a:prstGeom>
        <a:noFill/>
        <a:ln w="9525">
          <a:solidFill>
            <a:schemeClr val="bg1"/>
          </a:solidFill>
        </a:ln>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latin typeface="Century Gothic" panose="020B0502020202020204" pitchFamily="34" charset="0"/>
            </a:rPr>
            <a:t>Questions for clarification / refer to staff</a:t>
          </a:r>
        </a:p>
      </dsp:txBody>
      <dsp:txXfrm>
        <a:off x="1367653" y="1058587"/>
        <a:ext cx="1156485" cy="2799875"/>
      </dsp:txXfrm>
    </dsp:sp>
    <dsp:sp modelId="{4CCF556D-34D1-44E6-88D9-C8AE316BC297}">
      <dsp:nvSpPr>
        <dsp:cNvPr id="0" name=""/>
        <dsp:cNvSpPr/>
      </dsp:nvSpPr>
      <dsp:spPr>
        <a:xfrm>
          <a:off x="2663309" y="1022607"/>
          <a:ext cx="1228445" cy="2871835"/>
        </a:xfrm>
        <a:prstGeom prst="roundRect">
          <a:avLst>
            <a:gd name="adj" fmla="val 10000"/>
          </a:avLst>
        </a:prstGeom>
        <a:noFill/>
        <a:ln w="9525">
          <a:solidFill>
            <a:schemeClr val="bg1"/>
          </a:solidFill>
        </a:ln>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latin typeface="Century Gothic" panose="020B0502020202020204" pitchFamily="34" charset="0"/>
            </a:rPr>
            <a:t>Brief announcement or report on activities</a:t>
          </a:r>
        </a:p>
      </dsp:txBody>
      <dsp:txXfrm>
        <a:off x="2699289" y="1058587"/>
        <a:ext cx="1156485" cy="2799875"/>
      </dsp:txXfrm>
    </dsp:sp>
    <dsp:sp modelId="{42DD5EDF-8EC6-453D-8DB0-25D887BE35F1}">
      <dsp:nvSpPr>
        <dsp:cNvPr id="0" name=""/>
        <dsp:cNvSpPr/>
      </dsp:nvSpPr>
      <dsp:spPr>
        <a:xfrm>
          <a:off x="3994944" y="1022607"/>
          <a:ext cx="1228445" cy="2871835"/>
        </a:xfrm>
        <a:prstGeom prst="roundRect">
          <a:avLst>
            <a:gd name="adj" fmla="val 10000"/>
          </a:avLst>
        </a:prstGeom>
        <a:noFill/>
        <a:ln w="9525">
          <a:solidFill>
            <a:schemeClr val="bg1"/>
          </a:solidFill>
        </a:ln>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latin typeface="Century Gothic" panose="020B0502020202020204" pitchFamily="34" charset="0"/>
            </a:rPr>
            <a:t>Request for future report</a:t>
          </a:r>
        </a:p>
      </dsp:txBody>
      <dsp:txXfrm>
        <a:off x="4030924" y="1058587"/>
        <a:ext cx="1156485" cy="2799875"/>
      </dsp:txXfrm>
    </dsp:sp>
    <dsp:sp modelId="{ABC28904-55C7-40FA-A96E-6B7FCD3B5B88}">
      <dsp:nvSpPr>
        <dsp:cNvPr id="0" name=""/>
        <dsp:cNvSpPr/>
      </dsp:nvSpPr>
      <dsp:spPr>
        <a:xfrm>
          <a:off x="5326580" y="1022607"/>
          <a:ext cx="1228445" cy="2871835"/>
        </a:xfrm>
        <a:prstGeom prst="roundRect">
          <a:avLst>
            <a:gd name="adj" fmla="val 10000"/>
          </a:avLst>
        </a:prstGeom>
        <a:noFill/>
        <a:ln w="9525">
          <a:solidFill>
            <a:schemeClr val="bg1"/>
          </a:solidFill>
        </a:ln>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latin typeface="Century Gothic" panose="020B0502020202020204" pitchFamily="34" charset="0"/>
            </a:rPr>
            <a:t>Agree to place item on future agenda</a:t>
          </a:r>
        </a:p>
      </dsp:txBody>
      <dsp:txXfrm>
        <a:off x="5362560" y="1058587"/>
        <a:ext cx="1156485" cy="2799875"/>
      </dsp:txXfrm>
    </dsp:sp>
    <dsp:sp modelId="{2BB0CFC9-E053-448A-9DBE-87EC5AF8E735}">
      <dsp:nvSpPr>
        <dsp:cNvPr id="0" name=""/>
        <dsp:cNvSpPr/>
      </dsp:nvSpPr>
      <dsp:spPr>
        <a:xfrm>
          <a:off x="6658215" y="1022607"/>
          <a:ext cx="1228445" cy="2871835"/>
        </a:xfrm>
        <a:prstGeom prst="roundRect">
          <a:avLst>
            <a:gd name="adj" fmla="val 10000"/>
          </a:avLst>
        </a:prstGeom>
        <a:noFill/>
        <a:ln w="9525">
          <a:solidFill>
            <a:schemeClr val="bg1"/>
          </a:solidFill>
        </a:ln>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bg1"/>
              </a:solidFill>
              <a:latin typeface="Century Gothic" panose="020B0502020202020204" pitchFamily="34" charset="0"/>
            </a:rPr>
            <a:t>Emergency situation exists – requires a majority vote</a:t>
          </a:r>
        </a:p>
      </dsp:txBody>
      <dsp:txXfrm>
        <a:off x="6694195" y="1058587"/>
        <a:ext cx="1156485" cy="2799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F6E98-EA43-4D26-BBC6-61157A609D26}">
      <dsp:nvSpPr>
        <dsp:cNvPr id="0" name=""/>
        <dsp:cNvSpPr/>
      </dsp:nvSpPr>
      <dsp:spPr>
        <a:xfrm>
          <a:off x="1481597" y="644"/>
          <a:ext cx="5351556" cy="805464"/>
        </a:xfrm>
        <a:prstGeom prst="roundRect">
          <a:avLst>
            <a:gd name="adj" fmla="val 10000"/>
          </a:avLst>
        </a:prstGeom>
        <a:solidFill>
          <a:srgbClr val="4A7CAA">
            <a:alpha val="75000"/>
          </a:srgbClr>
        </a:solidFill>
        <a:ln>
          <a:solidFill>
            <a:srgbClr val="4A7CAA"/>
          </a:solidFill>
        </a:ln>
        <a:effectLst>
          <a:outerShdw blurRad="50800" dist="38100" dir="2700000" algn="tl" rotWithShape="0">
            <a:prstClr val="black">
              <a:alpha val="40000"/>
            </a:prst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1"/>
              </a:solidFill>
            </a:rPr>
            <a:t>Serial meetings in the digital age</a:t>
          </a:r>
          <a:endParaRPr lang="en-US" sz="2400" kern="1200" dirty="0">
            <a:solidFill>
              <a:schemeClr val="bg1"/>
            </a:solidFill>
          </a:endParaRPr>
        </a:p>
      </dsp:txBody>
      <dsp:txXfrm>
        <a:off x="1505188" y="24235"/>
        <a:ext cx="5304374" cy="758282"/>
      </dsp:txXfrm>
    </dsp:sp>
    <dsp:sp modelId="{77BB9E95-FFE2-4F8A-B39B-2625A45F30AA}">
      <dsp:nvSpPr>
        <dsp:cNvPr id="0" name=""/>
        <dsp:cNvSpPr/>
      </dsp:nvSpPr>
      <dsp:spPr>
        <a:xfrm>
          <a:off x="2016752" y="806108"/>
          <a:ext cx="559255" cy="605733"/>
        </a:xfrm>
        <a:custGeom>
          <a:avLst/>
          <a:gdLst/>
          <a:ahLst/>
          <a:cxnLst/>
          <a:rect l="0" t="0" r="0" b="0"/>
          <a:pathLst>
            <a:path>
              <a:moveTo>
                <a:pt x="0" y="0"/>
              </a:moveTo>
              <a:lnTo>
                <a:pt x="0" y="605733"/>
              </a:lnTo>
              <a:lnTo>
                <a:pt x="559255" y="605733"/>
              </a:lnTo>
            </a:path>
          </a:pathLst>
        </a:custGeom>
        <a:noFill/>
        <a:ln w="12700" cap="flat" cmpd="sng" algn="ctr">
          <a:solidFill>
            <a:schemeClr val="bg1"/>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8FA5214-9F24-4F2F-A782-8DE329B33754}">
      <dsp:nvSpPr>
        <dsp:cNvPr id="0" name=""/>
        <dsp:cNvSpPr/>
      </dsp:nvSpPr>
      <dsp:spPr>
        <a:xfrm>
          <a:off x="2576008" y="1009110"/>
          <a:ext cx="3942408" cy="805464"/>
        </a:xfrm>
        <a:prstGeom prst="roundRect">
          <a:avLst>
            <a:gd name="adj" fmla="val 10000"/>
          </a:avLst>
        </a:prstGeom>
        <a:noFill/>
        <a:ln w="6350" cap="flat" cmpd="sng" algn="ctr">
          <a:solidFill>
            <a:schemeClr val="bg1"/>
          </a:solidFill>
          <a:prstDash val="solid"/>
          <a:miter lim="800000"/>
        </a:ln>
        <a:effectLst/>
        <a:scene3d>
          <a:camera prst="orthographicFront"/>
          <a:lightRig rig="flat" dir="t"/>
        </a:scene3d>
        <a:sp3d z="-190500" extrusionH="12700" prstMaterial="plastic"/>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bg1"/>
              </a:solidFill>
            </a:rPr>
            <a:t>Group e-mails and texts</a:t>
          </a:r>
          <a:endParaRPr lang="en-US" sz="2000" b="1" kern="1200" dirty="0">
            <a:solidFill>
              <a:schemeClr val="bg1"/>
            </a:solidFill>
          </a:endParaRPr>
        </a:p>
      </dsp:txBody>
      <dsp:txXfrm>
        <a:off x="2599599" y="1032701"/>
        <a:ext cx="3895226" cy="758282"/>
      </dsp:txXfrm>
    </dsp:sp>
    <dsp:sp modelId="{1C94CF5C-6943-4B1B-AAEA-A5B65678452E}">
      <dsp:nvSpPr>
        <dsp:cNvPr id="0" name=""/>
        <dsp:cNvSpPr/>
      </dsp:nvSpPr>
      <dsp:spPr>
        <a:xfrm>
          <a:off x="2016752" y="806108"/>
          <a:ext cx="583058" cy="1610518"/>
        </a:xfrm>
        <a:custGeom>
          <a:avLst/>
          <a:gdLst/>
          <a:ahLst/>
          <a:cxnLst/>
          <a:rect l="0" t="0" r="0" b="0"/>
          <a:pathLst>
            <a:path>
              <a:moveTo>
                <a:pt x="0" y="0"/>
              </a:moveTo>
              <a:lnTo>
                <a:pt x="0" y="1610518"/>
              </a:lnTo>
              <a:lnTo>
                <a:pt x="583058" y="1610518"/>
              </a:lnTo>
            </a:path>
          </a:pathLst>
        </a:custGeom>
        <a:noFill/>
        <a:ln w="12700" cap="flat" cmpd="sng" algn="ctr">
          <a:solidFill>
            <a:schemeClr val="bg1"/>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C1EB759-742A-461D-BDC6-3458F77C1563}">
      <dsp:nvSpPr>
        <dsp:cNvPr id="0" name=""/>
        <dsp:cNvSpPr/>
      </dsp:nvSpPr>
      <dsp:spPr>
        <a:xfrm>
          <a:off x="2599811" y="2013895"/>
          <a:ext cx="3942408" cy="805464"/>
        </a:xfrm>
        <a:prstGeom prst="roundRect">
          <a:avLst>
            <a:gd name="adj" fmla="val 10000"/>
          </a:avLst>
        </a:prstGeom>
        <a:noFill/>
        <a:ln w="6350" cap="flat" cmpd="sng" algn="ctr">
          <a:solidFill>
            <a:schemeClr val="bg1"/>
          </a:solidFill>
          <a:prstDash val="solid"/>
          <a:miter lim="800000"/>
        </a:ln>
        <a:effectLst/>
        <a:scene3d>
          <a:camera prst="orthographicFront"/>
          <a:lightRig rig="flat" dir="t"/>
        </a:scene3d>
        <a:sp3d z="-190500" extrusionH="12700" prstMaterial="plastic"/>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bg1"/>
              </a:solidFill>
            </a:rPr>
            <a:t>Comment sections </a:t>
          </a:r>
          <a:endParaRPr lang="en-US" sz="2000" b="1" kern="1200" dirty="0">
            <a:solidFill>
              <a:schemeClr val="bg1"/>
            </a:solidFill>
          </a:endParaRPr>
        </a:p>
      </dsp:txBody>
      <dsp:txXfrm>
        <a:off x="2623402" y="2037486"/>
        <a:ext cx="3895226" cy="758282"/>
      </dsp:txXfrm>
    </dsp:sp>
    <dsp:sp modelId="{416E9BCC-7921-4AA4-91AD-FDA6BEEC8660}">
      <dsp:nvSpPr>
        <dsp:cNvPr id="0" name=""/>
        <dsp:cNvSpPr/>
      </dsp:nvSpPr>
      <dsp:spPr>
        <a:xfrm>
          <a:off x="2016752" y="806108"/>
          <a:ext cx="559255" cy="2837737"/>
        </a:xfrm>
        <a:custGeom>
          <a:avLst/>
          <a:gdLst/>
          <a:ahLst/>
          <a:cxnLst/>
          <a:rect l="0" t="0" r="0" b="0"/>
          <a:pathLst>
            <a:path>
              <a:moveTo>
                <a:pt x="0" y="0"/>
              </a:moveTo>
              <a:lnTo>
                <a:pt x="0" y="2837737"/>
              </a:lnTo>
              <a:lnTo>
                <a:pt x="559255" y="2837737"/>
              </a:lnTo>
            </a:path>
          </a:pathLst>
        </a:custGeom>
        <a:noFill/>
        <a:ln w="12700" cap="flat" cmpd="sng" algn="ctr">
          <a:solidFill>
            <a:schemeClr val="bg1"/>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DDAEF42-E7EE-4862-BAAB-B7758B712626}">
      <dsp:nvSpPr>
        <dsp:cNvPr id="0" name=""/>
        <dsp:cNvSpPr/>
      </dsp:nvSpPr>
      <dsp:spPr>
        <a:xfrm>
          <a:off x="2576008" y="3022772"/>
          <a:ext cx="3942408" cy="1242147"/>
        </a:xfrm>
        <a:prstGeom prst="roundRect">
          <a:avLst>
            <a:gd name="adj" fmla="val 10000"/>
          </a:avLst>
        </a:prstGeom>
        <a:noFill/>
        <a:ln w="6350" cap="flat" cmpd="sng" algn="ctr">
          <a:solidFill>
            <a:schemeClr val="bg1"/>
          </a:solidFill>
          <a:prstDash val="solid"/>
          <a:miter lim="800000"/>
        </a:ln>
        <a:effectLst/>
        <a:scene3d>
          <a:camera prst="orthographicFront"/>
          <a:lightRig rig="flat" dir="t"/>
        </a:scene3d>
        <a:sp3d z="-190500" extrusionH="12700" prstMaterial="plastic"/>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bg1"/>
              </a:solidFill>
            </a:rPr>
            <a:t>Social Media </a:t>
          </a:r>
        </a:p>
        <a:p>
          <a:pPr lvl="0" algn="ctr" defTabSz="889000" rtl="0">
            <a:lnSpc>
              <a:spcPct val="90000"/>
            </a:lnSpc>
            <a:spcBef>
              <a:spcPct val="0"/>
            </a:spcBef>
            <a:spcAft>
              <a:spcPct val="35000"/>
            </a:spcAft>
          </a:pPr>
          <a:r>
            <a:rPr lang="en-US" sz="2000" b="1" kern="1200" dirty="0" smtClean="0">
              <a:solidFill>
                <a:schemeClr val="bg1"/>
              </a:solidFill>
            </a:rPr>
            <a:t>Twitter, Instagram, Facebook, etc. can result in inadvertent violations</a:t>
          </a:r>
          <a:endParaRPr lang="en-US" sz="2000" b="1" kern="1200" dirty="0">
            <a:solidFill>
              <a:schemeClr val="bg1"/>
            </a:solidFill>
          </a:endParaRPr>
        </a:p>
      </dsp:txBody>
      <dsp:txXfrm>
        <a:off x="2612389" y="3059153"/>
        <a:ext cx="3869646" cy="1169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D6C2C-D3DD-4D73-A6C9-442BCCDAAFB6}">
      <dsp:nvSpPr>
        <dsp:cNvPr id="0" name=""/>
        <dsp:cNvSpPr/>
      </dsp:nvSpPr>
      <dsp:spPr>
        <a:xfrm>
          <a:off x="668127" y="1349640"/>
          <a:ext cx="2162110" cy="1141611"/>
        </a:xfrm>
        <a:prstGeom prst="roundRect">
          <a:avLst>
            <a:gd name="adj" fmla="val 10000"/>
          </a:avLst>
        </a:prstGeom>
        <a:solidFill>
          <a:schemeClr val="accent2">
            <a:alpha val="85000"/>
          </a:schemeClr>
        </a:solidFill>
        <a:ln>
          <a:noFill/>
        </a:ln>
        <a:effectLst>
          <a:outerShdw blurRad="50800" dist="38100" dir="2700000" algn="tl" rotWithShape="0">
            <a:prstClr val="black">
              <a:alpha val="40000"/>
            </a:prstClr>
          </a:outerShdw>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rtl="0">
            <a:lnSpc>
              <a:spcPct val="90000"/>
            </a:lnSpc>
            <a:spcBef>
              <a:spcPct val="0"/>
            </a:spcBef>
            <a:spcAft>
              <a:spcPct val="35000"/>
            </a:spcAft>
          </a:pPr>
          <a:r>
            <a:rPr lang="en-US" sz="3200" b="1" u="none" kern="1200" cap="none" spc="0" dirty="0" smtClean="0">
              <a:ln w="0"/>
              <a:solidFill>
                <a:schemeClr val="bg1"/>
              </a:solidFill>
              <a:effectLst/>
              <a:latin typeface="Century Gothic" panose="020B0502020202020204" pitchFamily="34" charset="0"/>
            </a:rPr>
            <a:t>DO NOT: </a:t>
          </a:r>
          <a:endParaRPr lang="en-US" sz="3200" b="1" u="none" kern="1200" cap="none" spc="0" dirty="0">
            <a:ln w="0"/>
            <a:solidFill>
              <a:schemeClr val="bg1"/>
            </a:solidFill>
            <a:effectLst/>
            <a:latin typeface="Century Gothic" panose="020B0502020202020204" pitchFamily="34" charset="0"/>
          </a:endParaRPr>
        </a:p>
      </dsp:txBody>
      <dsp:txXfrm>
        <a:off x="701564" y="1383077"/>
        <a:ext cx="2095236" cy="1074737"/>
      </dsp:txXfrm>
    </dsp:sp>
    <dsp:sp modelId="{86D5D621-FDAA-483E-BD0B-39F606FB43BA}">
      <dsp:nvSpPr>
        <dsp:cNvPr id="0" name=""/>
        <dsp:cNvSpPr/>
      </dsp:nvSpPr>
      <dsp:spPr>
        <a:xfrm rot="18394636">
          <a:off x="2505862" y="1246152"/>
          <a:ext cx="1605446" cy="59326"/>
        </a:xfrm>
        <a:custGeom>
          <a:avLst/>
          <a:gdLst/>
          <a:ahLst/>
          <a:cxnLst/>
          <a:rect l="0" t="0" r="0" b="0"/>
          <a:pathLst>
            <a:path>
              <a:moveTo>
                <a:pt x="0" y="29663"/>
              </a:moveTo>
              <a:lnTo>
                <a:pt x="1605446" y="29663"/>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0" kern="1200" cap="none" spc="0" dirty="0">
            <a:ln w="0"/>
            <a:solidFill>
              <a:schemeClr val="tx1"/>
            </a:solidFill>
            <a:effectLst>
              <a:outerShdw blurRad="38100" dist="19050" dir="2700000" algn="tl" rotWithShape="0">
                <a:schemeClr val="dk1">
                  <a:alpha val="40000"/>
                </a:schemeClr>
              </a:outerShdw>
            </a:effectLst>
          </a:endParaRPr>
        </a:p>
      </dsp:txBody>
      <dsp:txXfrm>
        <a:off x="3268449" y="1235679"/>
        <a:ext cx="80272" cy="80272"/>
      </dsp:txXfrm>
    </dsp:sp>
    <dsp:sp modelId="{ECBA971A-CF0B-41F9-868A-E943462CD961}">
      <dsp:nvSpPr>
        <dsp:cNvPr id="0" name=""/>
        <dsp:cNvSpPr/>
      </dsp:nvSpPr>
      <dsp:spPr>
        <a:xfrm>
          <a:off x="3786933" y="2627"/>
          <a:ext cx="3581241" cy="1257117"/>
        </a:xfrm>
        <a:prstGeom prst="roundRect">
          <a:avLst/>
        </a:prstGeom>
        <a:noFill/>
        <a:ln w="12700">
          <a:solidFill>
            <a:schemeClr val="bg1"/>
          </a:solidFill>
        </a:ln>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800100" rtl="0">
            <a:lnSpc>
              <a:spcPct val="90000"/>
            </a:lnSpc>
            <a:spcBef>
              <a:spcPct val="0"/>
            </a:spcBef>
            <a:spcAft>
              <a:spcPct val="35000"/>
            </a:spcAft>
          </a:pPr>
          <a:r>
            <a:rPr lang="en-US" sz="1800" b="1" kern="1200" cap="none" spc="0" dirty="0" smtClean="0">
              <a:ln w="0"/>
              <a:solidFill>
                <a:schemeClr val="bg1"/>
              </a:solidFill>
              <a:effectLst/>
              <a:latin typeface="Century Gothic" panose="020B0502020202020204" pitchFamily="34" charset="0"/>
            </a:rPr>
            <a:t>Communicate your position on a pending matter to a majority of members</a:t>
          </a:r>
          <a:endParaRPr lang="en-US" sz="1800" b="1" kern="1200" cap="none" spc="0" dirty="0">
            <a:ln w="0"/>
            <a:solidFill>
              <a:schemeClr val="bg1"/>
            </a:solidFill>
            <a:effectLst/>
            <a:latin typeface="Century Gothic" panose="020B0502020202020204" pitchFamily="34" charset="0"/>
          </a:endParaRPr>
        </a:p>
      </dsp:txBody>
      <dsp:txXfrm>
        <a:off x="3848300" y="63994"/>
        <a:ext cx="3458507" cy="1134383"/>
      </dsp:txXfrm>
    </dsp:sp>
    <dsp:sp modelId="{B7C0A53A-DA64-4532-BAB7-B15A36D34AE1}">
      <dsp:nvSpPr>
        <dsp:cNvPr id="0" name=""/>
        <dsp:cNvSpPr/>
      </dsp:nvSpPr>
      <dsp:spPr>
        <a:xfrm rot="622147">
          <a:off x="2822296" y="1978309"/>
          <a:ext cx="972579" cy="59326"/>
        </a:xfrm>
        <a:custGeom>
          <a:avLst/>
          <a:gdLst/>
          <a:ahLst/>
          <a:cxnLst/>
          <a:rect l="0" t="0" r="0" b="0"/>
          <a:pathLst>
            <a:path>
              <a:moveTo>
                <a:pt x="0" y="29663"/>
              </a:moveTo>
              <a:lnTo>
                <a:pt x="972579" y="29663"/>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0" kern="1200" cap="none" spc="0" dirty="0">
            <a:ln w="0"/>
            <a:solidFill>
              <a:schemeClr val="tx1"/>
            </a:solidFill>
            <a:effectLst>
              <a:outerShdw blurRad="38100" dist="19050" dir="2700000" algn="tl" rotWithShape="0">
                <a:schemeClr val="dk1">
                  <a:alpha val="40000"/>
                </a:schemeClr>
              </a:outerShdw>
            </a:effectLst>
          </a:endParaRPr>
        </a:p>
      </dsp:txBody>
      <dsp:txXfrm>
        <a:off x="3284271" y="1983658"/>
        <a:ext cx="48628" cy="48628"/>
      </dsp:txXfrm>
    </dsp:sp>
    <dsp:sp modelId="{963866D9-DE73-4CAF-BE04-1EFDA0619BD0}">
      <dsp:nvSpPr>
        <dsp:cNvPr id="0" name=""/>
        <dsp:cNvSpPr/>
      </dsp:nvSpPr>
      <dsp:spPr>
        <a:xfrm>
          <a:off x="3786933" y="1466940"/>
          <a:ext cx="3581241" cy="1257117"/>
        </a:xfrm>
        <a:prstGeom prst="roundRect">
          <a:avLst/>
        </a:prstGeom>
        <a:noFill/>
        <a:ln w="12700">
          <a:solidFill>
            <a:schemeClr val="bg1"/>
          </a:solidFill>
        </a:ln>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cap="none" spc="0" dirty="0" smtClean="0">
              <a:ln w="0"/>
              <a:solidFill>
                <a:schemeClr val="bg1"/>
              </a:solidFill>
              <a:effectLst/>
              <a:latin typeface="Century Gothic" panose="020B0502020202020204" pitchFamily="34" charset="0"/>
            </a:rPr>
            <a:t>Solicit responses from other members when forwarding information you receive </a:t>
          </a:r>
          <a:endParaRPr lang="en-US" sz="1800" b="1" kern="1200" cap="none" spc="0" dirty="0">
            <a:ln w="0"/>
            <a:solidFill>
              <a:schemeClr val="bg1"/>
            </a:solidFill>
            <a:effectLst/>
            <a:latin typeface="Century Gothic" panose="020B0502020202020204" pitchFamily="34" charset="0"/>
          </a:endParaRPr>
        </a:p>
      </dsp:txBody>
      <dsp:txXfrm>
        <a:off x="3848300" y="1528307"/>
        <a:ext cx="3458507" cy="1134383"/>
      </dsp:txXfrm>
    </dsp:sp>
    <dsp:sp modelId="{2EC97290-0295-474D-888D-A112232A717E}">
      <dsp:nvSpPr>
        <dsp:cNvPr id="0" name=""/>
        <dsp:cNvSpPr/>
      </dsp:nvSpPr>
      <dsp:spPr>
        <a:xfrm rot="3583991">
          <a:off x="2359534" y="2710466"/>
          <a:ext cx="1898102" cy="59326"/>
        </a:xfrm>
        <a:custGeom>
          <a:avLst/>
          <a:gdLst/>
          <a:ahLst/>
          <a:cxnLst/>
          <a:rect l="0" t="0" r="0" b="0"/>
          <a:pathLst>
            <a:path>
              <a:moveTo>
                <a:pt x="0" y="29663"/>
              </a:moveTo>
              <a:lnTo>
                <a:pt x="1898102" y="29663"/>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b="0" kern="1200" cap="none" spc="0" dirty="0">
            <a:ln w="0"/>
            <a:solidFill>
              <a:schemeClr val="tx1"/>
            </a:solidFill>
            <a:effectLst>
              <a:outerShdw blurRad="38100" dist="19050" dir="2700000" algn="tl" rotWithShape="0">
                <a:schemeClr val="dk1">
                  <a:alpha val="40000"/>
                </a:schemeClr>
              </a:outerShdw>
            </a:effectLst>
          </a:endParaRPr>
        </a:p>
      </dsp:txBody>
      <dsp:txXfrm>
        <a:off x="3261133" y="2692677"/>
        <a:ext cx="94905" cy="94905"/>
      </dsp:txXfrm>
    </dsp:sp>
    <dsp:sp modelId="{EAD57802-D822-40D4-B3B2-EEF6AF4CFBF8}">
      <dsp:nvSpPr>
        <dsp:cNvPr id="0" name=""/>
        <dsp:cNvSpPr/>
      </dsp:nvSpPr>
      <dsp:spPr>
        <a:xfrm>
          <a:off x="3786933" y="2931254"/>
          <a:ext cx="3581241" cy="1257117"/>
        </a:xfrm>
        <a:prstGeom prst="roundRect">
          <a:avLst/>
        </a:prstGeom>
        <a:noFill/>
        <a:ln w="12700">
          <a:solidFill>
            <a:schemeClr val="bg1"/>
          </a:solidFill>
        </a:ln>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889000" rtl="0">
            <a:lnSpc>
              <a:spcPct val="90000"/>
            </a:lnSpc>
            <a:spcBef>
              <a:spcPct val="0"/>
            </a:spcBef>
            <a:spcAft>
              <a:spcPct val="35000"/>
            </a:spcAft>
          </a:pPr>
          <a:r>
            <a:rPr lang="en-US" sz="2000" b="1" kern="1200" cap="none" spc="0" dirty="0" smtClean="0">
              <a:ln w="0"/>
              <a:solidFill>
                <a:schemeClr val="bg1"/>
              </a:solidFill>
              <a:effectLst/>
              <a:latin typeface="Century Gothic" panose="020B0502020202020204" pitchFamily="34" charset="0"/>
            </a:rPr>
            <a:t>REPLY ALL </a:t>
          </a:r>
          <a:endParaRPr lang="en-US" sz="2000" b="1" kern="1200" cap="none" spc="0" dirty="0">
            <a:ln w="0"/>
            <a:solidFill>
              <a:schemeClr val="bg1"/>
            </a:solidFill>
            <a:effectLst/>
            <a:latin typeface="Century Gothic" panose="020B0502020202020204" pitchFamily="34" charset="0"/>
          </a:endParaRPr>
        </a:p>
      </dsp:txBody>
      <dsp:txXfrm>
        <a:off x="3848300" y="2992621"/>
        <a:ext cx="3458507" cy="11343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650B3-9CD9-4850-B27A-2CE4A83A167E}">
      <dsp:nvSpPr>
        <dsp:cNvPr id="0" name=""/>
        <dsp:cNvSpPr/>
      </dsp:nvSpPr>
      <dsp:spPr>
        <a:xfrm>
          <a:off x="517000" y="583258"/>
          <a:ext cx="3766598" cy="1649610"/>
        </a:xfrm>
        <a:prstGeom prst="roundRect">
          <a:avLst/>
        </a:prstGeom>
        <a:solidFill>
          <a:schemeClr val="accent2">
            <a:alpha val="85000"/>
          </a:schemeClr>
        </a:solidFill>
        <a:ln w="254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u="sng" kern="1200" dirty="0" smtClean="0">
              <a:solidFill>
                <a:schemeClr val="bg1"/>
              </a:solidFill>
              <a:latin typeface="Century Gothic" panose="020B0502020202020204" pitchFamily="34" charset="0"/>
            </a:rPr>
            <a:t>DO</a:t>
          </a:r>
          <a:r>
            <a:rPr lang="en-US" sz="2200" b="1" u="none" kern="1200" dirty="0" smtClean="0">
              <a:solidFill>
                <a:schemeClr val="bg1"/>
              </a:solidFill>
              <a:latin typeface="Century Gothic" panose="020B0502020202020204" pitchFamily="34" charset="0"/>
            </a:rPr>
            <a:t>: </a:t>
          </a:r>
          <a:r>
            <a:rPr lang="en-US" sz="2200" b="1" kern="1200" dirty="0" smtClean="0">
              <a:solidFill>
                <a:schemeClr val="bg1"/>
              </a:solidFill>
              <a:latin typeface="Century Gothic" panose="020B0502020202020204" pitchFamily="34" charset="0"/>
            </a:rPr>
            <a:t>Use caution (“bcc”!) when </a:t>
          </a:r>
          <a:r>
            <a:rPr lang="en-US" sz="2200" b="1" kern="1200" dirty="0" smtClean="0">
              <a:solidFill>
                <a:schemeClr val="bg1"/>
              </a:solidFill>
              <a:latin typeface="Century Gothic" panose="020B0502020202020204" pitchFamily="34" charset="0"/>
            </a:rPr>
            <a:t>replying to mass emails or emailing </a:t>
          </a:r>
          <a:r>
            <a:rPr lang="en-US" sz="2200" b="1" kern="1200" dirty="0" smtClean="0">
              <a:solidFill>
                <a:schemeClr val="bg1"/>
              </a:solidFill>
              <a:latin typeface="Century Gothic" panose="020B0502020202020204" pitchFamily="34" charset="0"/>
            </a:rPr>
            <a:t>other members</a:t>
          </a:r>
          <a:endParaRPr lang="en-US" sz="2200" b="1" u="sng" kern="1200" dirty="0">
            <a:solidFill>
              <a:schemeClr val="bg1"/>
            </a:solidFill>
            <a:latin typeface="Century Gothic" panose="020B0502020202020204" pitchFamily="34" charset="0"/>
          </a:endParaRPr>
        </a:p>
      </dsp:txBody>
      <dsp:txXfrm>
        <a:off x="597527" y="663785"/>
        <a:ext cx="3605544" cy="1488556"/>
      </dsp:txXfrm>
    </dsp:sp>
    <dsp:sp modelId="{491DACBA-D419-4E66-8EC1-243A802240D8}">
      <dsp:nvSpPr>
        <dsp:cNvPr id="0" name=""/>
        <dsp:cNvSpPr/>
      </dsp:nvSpPr>
      <dsp:spPr>
        <a:xfrm>
          <a:off x="517000" y="2503498"/>
          <a:ext cx="3766598" cy="1649610"/>
        </a:xfrm>
        <a:prstGeom prst="roundRect">
          <a:avLst/>
        </a:prstGeom>
        <a:solidFill>
          <a:srgbClr val="4A7CAA">
            <a:alpha val="60000"/>
          </a:srgbClr>
        </a:solidFill>
        <a:ln w="25400" cap="flat" cmpd="sng" algn="ctr">
          <a:solidFill>
            <a:srgbClr val="4A7CAA"/>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i="0" kern="1200" dirty="0" smtClean="0">
              <a:latin typeface="Century Gothic" panose="020B0502020202020204" pitchFamily="34" charset="0"/>
            </a:rPr>
            <a:t>Deliberations must occur publicly in a meeting. </a:t>
          </a:r>
          <a:br>
            <a:rPr lang="en-US" sz="2200" b="1" i="0" kern="1200" dirty="0" smtClean="0">
              <a:latin typeface="Century Gothic" panose="020B0502020202020204" pitchFamily="34" charset="0"/>
            </a:rPr>
          </a:br>
          <a:r>
            <a:rPr lang="en-US" sz="2200" b="1" i="0" kern="1200" dirty="0" smtClean="0">
              <a:latin typeface="Century Gothic" panose="020B0502020202020204" pitchFamily="34" charset="0"/>
            </a:rPr>
            <a:t>Not by </a:t>
          </a:r>
          <a:r>
            <a:rPr lang="en-US" sz="2200" b="1" i="0" kern="1200" dirty="0" smtClean="0">
              <a:latin typeface="Century Gothic" panose="020B0502020202020204" pitchFamily="34" charset="0"/>
            </a:rPr>
            <a:t>email, text, </a:t>
          </a:r>
          <a:r>
            <a:rPr lang="en-US" sz="2200" b="1" i="0" kern="1200" dirty="0" smtClean="0">
              <a:latin typeface="Century Gothic" panose="020B0502020202020204" pitchFamily="34" charset="0"/>
            </a:rPr>
            <a:t>or on </a:t>
          </a:r>
          <a:br>
            <a:rPr lang="en-US" sz="2200" b="1" i="0" kern="1200" dirty="0" smtClean="0">
              <a:latin typeface="Century Gothic" panose="020B0502020202020204" pitchFamily="34" charset="0"/>
            </a:rPr>
          </a:br>
          <a:r>
            <a:rPr lang="en-US" sz="2200" b="1" i="0" kern="1200" dirty="0" smtClean="0">
              <a:latin typeface="Century Gothic" panose="020B0502020202020204" pitchFamily="34" charset="0"/>
            </a:rPr>
            <a:t>social media!</a:t>
          </a:r>
          <a:endParaRPr lang="en-US" sz="2200" b="1" i="0" kern="1200" dirty="0">
            <a:latin typeface="Century Gothic" panose="020B0502020202020204" pitchFamily="34" charset="0"/>
          </a:endParaRPr>
        </a:p>
      </dsp:txBody>
      <dsp:txXfrm>
        <a:off x="597527" y="2584025"/>
        <a:ext cx="3605544" cy="14885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44897-2D5A-4E66-8B50-A75C20D5FF4B}">
      <dsp:nvSpPr>
        <dsp:cNvPr id="0" name=""/>
        <dsp:cNvSpPr/>
      </dsp:nvSpPr>
      <dsp:spPr>
        <a:xfrm>
          <a:off x="3943350" y="874882"/>
          <a:ext cx="2117216" cy="368794"/>
        </a:xfrm>
        <a:custGeom>
          <a:avLst/>
          <a:gdLst/>
          <a:ahLst/>
          <a:cxnLst/>
          <a:rect l="0" t="0" r="0" b="0"/>
          <a:pathLst>
            <a:path>
              <a:moveTo>
                <a:pt x="0" y="0"/>
              </a:moveTo>
              <a:lnTo>
                <a:pt x="0" y="185069"/>
              </a:lnTo>
              <a:lnTo>
                <a:pt x="2117216" y="185069"/>
              </a:lnTo>
              <a:lnTo>
                <a:pt x="2117216" y="368794"/>
              </a:lnTo>
            </a:path>
          </a:pathLst>
        </a:custGeom>
        <a:noFill/>
        <a:ln w="9525"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B2C06259-9F6F-49A0-9D6E-EC78E9270C96}">
      <dsp:nvSpPr>
        <dsp:cNvPr id="0" name=""/>
        <dsp:cNvSpPr/>
      </dsp:nvSpPr>
      <dsp:spPr>
        <a:xfrm>
          <a:off x="3897630" y="874882"/>
          <a:ext cx="91440" cy="374665"/>
        </a:xfrm>
        <a:custGeom>
          <a:avLst/>
          <a:gdLst/>
          <a:ahLst/>
          <a:cxnLst/>
          <a:rect l="0" t="0" r="0" b="0"/>
          <a:pathLst>
            <a:path>
              <a:moveTo>
                <a:pt x="45720" y="0"/>
              </a:moveTo>
              <a:lnTo>
                <a:pt x="45720" y="374665"/>
              </a:lnTo>
            </a:path>
          </a:pathLst>
        </a:custGeom>
        <a:noFill/>
        <a:ln w="9525"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31591FA6-D711-4FEB-B3B1-7D14E0B12BF1}">
      <dsp:nvSpPr>
        <dsp:cNvPr id="0" name=""/>
        <dsp:cNvSpPr/>
      </dsp:nvSpPr>
      <dsp:spPr>
        <a:xfrm>
          <a:off x="1838504" y="874882"/>
          <a:ext cx="2104845" cy="368794"/>
        </a:xfrm>
        <a:custGeom>
          <a:avLst/>
          <a:gdLst/>
          <a:ahLst/>
          <a:cxnLst/>
          <a:rect l="0" t="0" r="0" b="0"/>
          <a:pathLst>
            <a:path>
              <a:moveTo>
                <a:pt x="2104845" y="0"/>
              </a:moveTo>
              <a:lnTo>
                <a:pt x="2104845" y="185069"/>
              </a:lnTo>
              <a:lnTo>
                <a:pt x="0" y="185069"/>
              </a:lnTo>
              <a:lnTo>
                <a:pt x="0" y="368794"/>
              </a:lnTo>
            </a:path>
          </a:pathLst>
        </a:custGeom>
        <a:noFill/>
        <a:ln w="9525"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9F9DA46B-C0B0-48ED-837C-6649F3884915}">
      <dsp:nvSpPr>
        <dsp:cNvPr id="0" name=""/>
        <dsp:cNvSpPr/>
      </dsp:nvSpPr>
      <dsp:spPr>
        <a:xfrm>
          <a:off x="2798259" y="0"/>
          <a:ext cx="2290180" cy="874882"/>
        </a:xfrm>
        <a:prstGeom prst="roundRect">
          <a:avLst/>
        </a:prstGeom>
        <a:solidFill>
          <a:schemeClr val="accent2">
            <a:alpha val="85000"/>
          </a:schemeClr>
        </a:solidFill>
        <a:ln>
          <a:noFill/>
        </a:ln>
        <a:effectLst>
          <a:outerShdw blurRad="50800" dist="38100" dir="2700000" algn="tl" rotWithShape="0">
            <a:prstClr val="black">
              <a:alpha val="40000"/>
            </a:prstClr>
          </a:outerShdw>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1"/>
              </a:solidFill>
              <a:latin typeface="Century Gothic" panose="020B0502020202020204" pitchFamily="34" charset="0"/>
            </a:rPr>
            <a:t>DO NOT: </a:t>
          </a:r>
          <a:endParaRPr lang="en-US" sz="2400" b="1" kern="1200" dirty="0">
            <a:solidFill>
              <a:schemeClr val="bg1"/>
            </a:solidFill>
            <a:latin typeface="Century Gothic" panose="020B0502020202020204" pitchFamily="34" charset="0"/>
          </a:endParaRPr>
        </a:p>
      </dsp:txBody>
      <dsp:txXfrm>
        <a:off x="2840967" y="42708"/>
        <a:ext cx="2204764" cy="789466"/>
      </dsp:txXfrm>
    </dsp:sp>
    <dsp:sp modelId="{935F4360-0BE2-48E5-A03E-BFEC85A94B64}">
      <dsp:nvSpPr>
        <dsp:cNvPr id="0" name=""/>
        <dsp:cNvSpPr/>
      </dsp:nvSpPr>
      <dsp:spPr>
        <a:xfrm>
          <a:off x="963622" y="1243677"/>
          <a:ext cx="1749765" cy="2282052"/>
        </a:xfrm>
        <a:prstGeom prst="roundRect">
          <a:avLst/>
        </a:prstGeom>
        <a:noFill/>
        <a:ln w="9525">
          <a:solidFill>
            <a:schemeClr val="bg1"/>
          </a:solidFill>
        </a:ln>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0">
            <a:lnSpc>
              <a:spcPct val="100000"/>
            </a:lnSpc>
            <a:spcBef>
              <a:spcPct val="0"/>
            </a:spcBef>
            <a:spcAft>
              <a:spcPct val="35000"/>
            </a:spcAft>
          </a:pPr>
          <a:r>
            <a:rPr lang="en-US" sz="1500" b="1" kern="1200" dirty="0" smtClean="0">
              <a:solidFill>
                <a:schemeClr val="bg1"/>
              </a:solidFill>
              <a:latin typeface="Century Gothic" panose="020B0502020202020204" pitchFamily="34" charset="0"/>
            </a:rPr>
            <a:t>Make, post </a:t>
          </a:r>
          <a:br>
            <a:rPr lang="en-US" sz="1500" b="1" kern="1200" dirty="0" smtClean="0">
              <a:solidFill>
                <a:schemeClr val="bg1"/>
              </a:solidFill>
              <a:latin typeface="Century Gothic" panose="020B0502020202020204" pitchFamily="34" charset="0"/>
            </a:rPr>
          </a:br>
          <a:r>
            <a:rPr lang="en-US" sz="1500" b="1" kern="1200" dirty="0" smtClean="0">
              <a:solidFill>
                <a:schemeClr val="bg1"/>
              </a:solidFill>
              <a:latin typeface="Century Gothic" panose="020B0502020202020204" pitchFamily="34" charset="0"/>
            </a:rPr>
            <a:t>or share comments between members of a legislative body</a:t>
          </a:r>
        </a:p>
      </dsp:txBody>
      <dsp:txXfrm>
        <a:off x="1049038" y="1329093"/>
        <a:ext cx="1578933" cy="2111220"/>
      </dsp:txXfrm>
    </dsp:sp>
    <dsp:sp modelId="{7D3A11A9-1194-4EAB-82B7-9AC22384756E}">
      <dsp:nvSpPr>
        <dsp:cNvPr id="0" name=""/>
        <dsp:cNvSpPr/>
      </dsp:nvSpPr>
      <dsp:spPr>
        <a:xfrm>
          <a:off x="3068467" y="1249547"/>
          <a:ext cx="1749765" cy="2282052"/>
        </a:xfrm>
        <a:prstGeom prst="roundRect">
          <a:avLst/>
        </a:prstGeom>
        <a:noFill/>
        <a:ln w="9525">
          <a:solidFill>
            <a:schemeClr val="bg1"/>
          </a:solidFill>
        </a:ln>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100000"/>
            </a:lnSpc>
            <a:spcBef>
              <a:spcPct val="0"/>
            </a:spcBef>
            <a:spcAft>
              <a:spcPct val="35000"/>
            </a:spcAft>
          </a:pPr>
          <a:r>
            <a:rPr lang="en-US" sz="1400" b="1" kern="1200" dirty="0" smtClean="0">
              <a:solidFill>
                <a:schemeClr val="bg1"/>
              </a:solidFill>
              <a:latin typeface="Century Gothic" panose="020B0502020202020204" pitchFamily="34" charset="0"/>
            </a:rPr>
            <a:t>Includes comments or use of digital icons that express reactions to communications made by other members of the legislative body</a:t>
          </a:r>
          <a:endParaRPr lang="en-US" sz="1400" b="1" kern="1200" dirty="0">
            <a:solidFill>
              <a:schemeClr val="bg1"/>
            </a:solidFill>
            <a:latin typeface="Century Gothic" panose="020B0502020202020204" pitchFamily="34" charset="0"/>
          </a:endParaRPr>
        </a:p>
      </dsp:txBody>
      <dsp:txXfrm>
        <a:off x="3153883" y="1334963"/>
        <a:ext cx="1578933" cy="2111220"/>
      </dsp:txXfrm>
    </dsp:sp>
    <dsp:sp modelId="{797158B4-2FCC-4637-B915-BDB9A269025A}">
      <dsp:nvSpPr>
        <dsp:cNvPr id="0" name=""/>
        <dsp:cNvSpPr/>
      </dsp:nvSpPr>
      <dsp:spPr>
        <a:xfrm>
          <a:off x="5198054" y="1243677"/>
          <a:ext cx="1725023" cy="2295420"/>
        </a:xfrm>
        <a:prstGeom prst="roundRect">
          <a:avLst/>
        </a:prstGeom>
        <a:noFill/>
        <a:ln w="9525">
          <a:solidFill>
            <a:schemeClr val="bg1"/>
          </a:solidFill>
        </a:ln>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0">
            <a:lnSpc>
              <a:spcPct val="100000"/>
            </a:lnSpc>
            <a:spcBef>
              <a:spcPct val="0"/>
            </a:spcBef>
            <a:spcAft>
              <a:spcPct val="35000"/>
            </a:spcAft>
          </a:pPr>
          <a:r>
            <a:rPr lang="en-US" sz="1500" b="1" kern="1200" dirty="0" smtClean="0">
              <a:solidFill>
                <a:schemeClr val="bg1"/>
              </a:solidFill>
              <a:latin typeface="Century Gothic" panose="020B0502020202020204" pitchFamily="34" charset="0"/>
            </a:rPr>
            <a:t>Applies to TWO members – majority not required </a:t>
          </a:r>
          <a:endParaRPr lang="en-US" sz="1500" b="1" kern="1200" dirty="0">
            <a:solidFill>
              <a:schemeClr val="bg1"/>
            </a:solidFill>
            <a:latin typeface="Century Gothic" panose="020B0502020202020204" pitchFamily="34" charset="0"/>
          </a:endParaRPr>
        </a:p>
      </dsp:txBody>
      <dsp:txXfrm>
        <a:off x="5282263" y="1327886"/>
        <a:ext cx="1556605" cy="2127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44897-2D5A-4E66-8B50-A75C20D5FF4B}">
      <dsp:nvSpPr>
        <dsp:cNvPr id="0" name=""/>
        <dsp:cNvSpPr/>
      </dsp:nvSpPr>
      <dsp:spPr>
        <a:xfrm>
          <a:off x="3943350" y="1197693"/>
          <a:ext cx="2801598" cy="547399"/>
        </a:xfrm>
        <a:custGeom>
          <a:avLst/>
          <a:gdLst/>
          <a:ahLst/>
          <a:cxnLst/>
          <a:rect l="0" t="0" r="0" b="0"/>
          <a:pathLst>
            <a:path>
              <a:moveTo>
                <a:pt x="0" y="0"/>
              </a:moveTo>
              <a:lnTo>
                <a:pt x="0" y="304285"/>
              </a:lnTo>
              <a:lnTo>
                <a:pt x="2801598" y="304285"/>
              </a:lnTo>
              <a:lnTo>
                <a:pt x="2801598" y="547399"/>
              </a:lnTo>
            </a:path>
          </a:pathLst>
        </a:custGeom>
        <a:noFill/>
        <a:ln w="9525"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B2C06259-9F6F-49A0-9D6E-EC78E9270C96}">
      <dsp:nvSpPr>
        <dsp:cNvPr id="0" name=""/>
        <dsp:cNvSpPr/>
      </dsp:nvSpPr>
      <dsp:spPr>
        <a:xfrm>
          <a:off x="3897630" y="1197693"/>
          <a:ext cx="91440" cy="553628"/>
        </a:xfrm>
        <a:custGeom>
          <a:avLst/>
          <a:gdLst/>
          <a:ahLst/>
          <a:cxnLst/>
          <a:rect l="0" t="0" r="0" b="0"/>
          <a:pathLst>
            <a:path>
              <a:moveTo>
                <a:pt x="45720" y="0"/>
              </a:moveTo>
              <a:lnTo>
                <a:pt x="45720" y="553628"/>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31591FA6-D711-4FEB-B3B1-7D14E0B12BF1}">
      <dsp:nvSpPr>
        <dsp:cNvPr id="0" name=""/>
        <dsp:cNvSpPr/>
      </dsp:nvSpPr>
      <dsp:spPr>
        <a:xfrm>
          <a:off x="1158121" y="1197693"/>
          <a:ext cx="2785228" cy="547399"/>
        </a:xfrm>
        <a:custGeom>
          <a:avLst/>
          <a:gdLst/>
          <a:ahLst/>
          <a:cxnLst/>
          <a:rect l="0" t="0" r="0" b="0"/>
          <a:pathLst>
            <a:path>
              <a:moveTo>
                <a:pt x="2785228" y="0"/>
              </a:moveTo>
              <a:lnTo>
                <a:pt x="2785228" y="304285"/>
              </a:lnTo>
              <a:lnTo>
                <a:pt x="0" y="304285"/>
              </a:lnTo>
              <a:lnTo>
                <a:pt x="0" y="547399"/>
              </a:lnTo>
            </a:path>
          </a:pathLst>
        </a:custGeom>
        <a:noFill/>
        <a:ln w="9525"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9F9DA46B-C0B0-48ED-837C-6649F3884915}">
      <dsp:nvSpPr>
        <dsp:cNvPr id="0" name=""/>
        <dsp:cNvSpPr/>
      </dsp:nvSpPr>
      <dsp:spPr>
        <a:xfrm>
          <a:off x="2724145" y="383864"/>
          <a:ext cx="2438409" cy="813829"/>
        </a:xfrm>
        <a:prstGeom prst="roundRect">
          <a:avLst/>
        </a:prstGeom>
        <a:solidFill>
          <a:srgbClr val="4A7CAA">
            <a:alpha val="75000"/>
          </a:srgbClr>
        </a:solidFill>
        <a:ln>
          <a:solidFill>
            <a:srgbClr val="4A7CAA"/>
          </a:solidFill>
        </a:ln>
        <a:effectLst>
          <a:outerShdw blurRad="50800" dist="38100" dir="2700000" algn="tl" rotWithShape="0">
            <a:prstClr val="black">
              <a:alpha val="40000"/>
            </a:prstClr>
          </a:outerShdw>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1"/>
              </a:solidFill>
              <a:latin typeface="Century Gothic" panose="020B0502020202020204" pitchFamily="34" charset="0"/>
            </a:rPr>
            <a:t>OKAY TO: </a:t>
          </a:r>
          <a:endParaRPr lang="en-US" sz="2400" b="1" kern="1200" dirty="0">
            <a:solidFill>
              <a:schemeClr val="bg1"/>
            </a:solidFill>
            <a:latin typeface="Century Gothic" panose="020B0502020202020204" pitchFamily="34" charset="0"/>
          </a:endParaRPr>
        </a:p>
      </dsp:txBody>
      <dsp:txXfrm>
        <a:off x="2763873" y="423592"/>
        <a:ext cx="2358953" cy="734373"/>
      </dsp:txXfrm>
    </dsp:sp>
    <dsp:sp modelId="{935F4360-0BE2-48E5-A03E-BFEC85A94B64}">
      <dsp:nvSpPr>
        <dsp:cNvPr id="0" name=""/>
        <dsp:cNvSpPr/>
      </dsp:nvSpPr>
      <dsp:spPr>
        <a:xfrm>
          <a:off x="436" y="1745093"/>
          <a:ext cx="2315370" cy="1118289"/>
        </a:xfrm>
        <a:prstGeom prst="roundRect">
          <a:avLst/>
        </a:prstGeom>
        <a:noFill/>
        <a:ln>
          <a:solidFill>
            <a:schemeClr val="bg1"/>
          </a:solidFill>
        </a:ln>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bg1"/>
              </a:solidFill>
              <a:latin typeface="Century Gothic" panose="020B0502020202020204" pitchFamily="34" charset="0"/>
            </a:rPr>
            <a:t>Answer </a:t>
          </a:r>
          <a:br>
            <a:rPr lang="en-US" sz="1800" b="1" kern="1200" dirty="0" smtClean="0">
              <a:solidFill>
                <a:schemeClr val="bg1"/>
              </a:solidFill>
              <a:latin typeface="Century Gothic" panose="020B0502020202020204" pitchFamily="34" charset="0"/>
            </a:rPr>
          </a:br>
          <a:r>
            <a:rPr lang="en-US" sz="1800" b="1" kern="1200" dirty="0" smtClean="0">
              <a:solidFill>
                <a:schemeClr val="bg1"/>
              </a:solidFill>
              <a:latin typeface="Century Gothic" panose="020B0502020202020204" pitchFamily="34" charset="0"/>
            </a:rPr>
            <a:t>questions from </a:t>
          </a:r>
          <a:br>
            <a:rPr lang="en-US" sz="1800" b="1" kern="1200" dirty="0" smtClean="0">
              <a:solidFill>
                <a:schemeClr val="bg1"/>
              </a:solidFill>
              <a:latin typeface="Century Gothic" panose="020B0502020202020204" pitchFamily="34" charset="0"/>
            </a:rPr>
          </a:br>
          <a:r>
            <a:rPr lang="en-US" sz="1800" b="1" kern="1200" dirty="0" smtClean="0">
              <a:solidFill>
                <a:schemeClr val="bg1"/>
              </a:solidFill>
              <a:latin typeface="Century Gothic" panose="020B0502020202020204" pitchFamily="34" charset="0"/>
            </a:rPr>
            <a:t>the public</a:t>
          </a:r>
          <a:endParaRPr lang="en-US" sz="1800" b="1" kern="1200" dirty="0">
            <a:solidFill>
              <a:schemeClr val="bg1"/>
            </a:solidFill>
            <a:latin typeface="Century Gothic" panose="020B0502020202020204" pitchFamily="34" charset="0"/>
          </a:endParaRPr>
        </a:p>
      </dsp:txBody>
      <dsp:txXfrm>
        <a:off x="55026" y="1799683"/>
        <a:ext cx="2206190" cy="1009109"/>
      </dsp:txXfrm>
    </dsp:sp>
    <dsp:sp modelId="{7D3A11A9-1194-4EAB-82B7-9AC22384756E}">
      <dsp:nvSpPr>
        <dsp:cNvPr id="0" name=""/>
        <dsp:cNvSpPr/>
      </dsp:nvSpPr>
      <dsp:spPr>
        <a:xfrm>
          <a:off x="2785664" y="1751321"/>
          <a:ext cx="2315370" cy="1118289"/>
        </a:xfrm>
        <a:prstGeom prst="roundRect">
          <a:avLst/>
        </a:prstGeom>
        <a:noFill/>
        <a:ln>
          <a:solidFill>
            <a:schemeClr val="bg1"/>
          </a:solidFill>
        </a:ln>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bg1"/>
              </a:solidFill>
              <a:latin typeface="Century Gothic" panose="020B0502020202020204" pitchFamily="34" charset="0"/>
            </a:rPr>
            <a:t>Provide</a:t>
          </a:r>
          <a:br>
            <a:rPr lang="en-US" sz="1800" b="1" kern="1200" dirty="0" smtClean="0">
              <a:solidFill>
                <a:schemeClr val="bg1"/>
              </a:solidFill>
              <a:latin typeface="Century Gothic" panose="020B0502020202020204" pitchFamily="34" charset="0"/>
            </a:rPr>
          </a:br>
          <a:r>
            <a:rPr lang="en-US" sz="1800" b="1" kern="1200" dirty="0" smtClean="0">
              <a:solidFill>
                <a:schemeClr val="bg1"/>
              </a:solidFill>
              <a:latin typeface="Century Gothic" panose="020B0502020202020204" pitchFamily="34" charset="0"/>
            </a:rPr>
            <a:t> information to </a:t>
          </a:r>
          <a:br>
            <a:rPr lang="en-US" sz="1800" b="1" kern="1200" dirty="0" smtClean="0">
              <a:solidFill>
                <a:schemeClr val="bg1"/>
              </a:solidFill>
              <a:latin typeface="Century Gothic" panose="020B0502020202020204" pitchFamily="34" charset="0"/>
            </a:rPr>
          </a:br>
          <a:r>
            <a:rPr lang="en-US" sz="1800" b="1" kern="1200" dirty="0" smtClean="0">
              <a:solidFill>
                <a:schemeClr val="bg1"/>
              </a:solidFill>
              <a:latin typeface="Century Gothic" panose="020B0502020202020204" pitchFamily="34" charset="0"/>
            </a:rPr>
            <a:t>the public</a:t>
          </a:r>
          <a:endParaRPr lang="en-US" sz="1800" b="1" kern="1200" dirty="0">
            <a:solidFill>
              <a:schemeClr val="bg1"/>
            </a:solidFill>
            <a:latin typeface="Century Gothic" panose="020B0502020202020204" pitchFamily="34" charset="0"/>
          </a:endParaRPr>
        </a:p>
      </dsp:txBody>
      <dsp:txXfrm>
        <a:off x="2840254" y="1805911"/>
        <a:ext cx="2206190" cy="1009109"/>
      </dsp:txXfrm>
    </dsp:sp>
    <dsp:sp modelId="{797158B4-2FCC-4637-B915-BDB9A269025A}">
      <dsp:nvSpPr>
        <dsp:cNvPr id="0" name=""/>
        <dsp:cNvSpPr/>
      </dsp:nvSpPr>
      <dsp:spPr>
        <a:xfrm>
          <a:off x="5603632" y="1745093"/>
          <a:ext cx="2282630" cy="1124841"/>
        </a:xfrm>
        <a:prstGeom prst="roundRect">
          <a:avLst/>
        </a:prstGeom>
        <a:noFill/>
        <a:ln>
          <a:solidFill>
            <a:schemeClr val="bg1"/>
          </a:solidFill>
        </a:ln>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bg1"/>
              </a:solidFill>
              <a:latin typeface="Century Gothic" panose="020B0502020202020204" pitchFamily="34" charset="0"/>
            </a:rPr>
            <a:t>Solicit</a:t>
          </a:r>
          <a:br>
            <a:rPr lang="en-US" sz="1800" b="1" kern="1200" dirty="0" smtClean="0">
              <a:solidFill>
                <a:schemeClr val="bg1"/>
              </a:solidFill>
              <a:latin typeface="Century Gothic" panose="020B0502020202020204" pitchFamily="34" charset="0"/>
            </a:rPr>
          </a:br>
          <a:r>
            <a:rPr lang="en-US" sz="1800" b="1" kern="1200" dirty="0" smtClean="0">
              <a:solidFill>
                <a:schemeClr val="bg1"/>
              </a:solidFill>
              <a:latin typeface="Century Gothic" panose="020B0502020202020204" pitchFamily="34" charset="0"/>
            </a:rPr>
            <a:t> information from the public</a:t>
          </a:r>
          <a:endParaRPr lang="en-US" sz="1800" b="1" kern="1200" dirty="0">
            <a:solidFill>
              <a:schemeClr val="bg1"/>
            </a:solidFill>
            <a:latin typeface="Century Gothic" panose="020B0502020202020204" pitchFamily="34" charset="0"/>
          </a:endParaRPr>
        </a:p>
      </dsp:txBody>
      <dsp:txXfrm>
        <a:off x="5658542" y="1800003"/>
        <a:ext cx="2172810" cy="10150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41483-8924-4F96-8AF5-B75DD6DFC7C6}">
      <dsp:nvSpPr>
        <dsp:cNvPr id="0" name=""/>
        <dsp:cNvSpPr/>
      </dsp:nvSpPr>
      <dsp:spPr>
        <a:xfrm>
          <a:off x="0" y="0"/>
          <a:ext cx="7886700" cy="4119563"/>
        </a:xfrm>
        <a:prstGeom prst="rect">
          <a:avLst/>
        </a:prstGeom>
        <a:noFill/>
        <a:ln>
          <a:solidFill>
            <a:srgbClr val="4A7CAA"/>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bg1"/>
              </a:solidFill>
            </a:rPr>
            <a:t>When is a meeting </a:t>
          </a:r>
          <a:br>
            <a:rPr lang="en-US" sz="2800" b="1" kern="1200" dirty="0" smtClean="0">
              <a:solidFill>
                <a:schemeClr val="bg1"/>
              </a:solidFill>
            </a:rPr>
          </a:br>
          <a:r>
            <a:rPr lang="en-US" sz="2800" b="1" kern="1200" dirty="0" smtClean="0">
              <a:solidFill>
                <a:schemeClr val="bg1"/>
              </a:solidFill>
            </a:rPr>
            <a:t>not a “meeting” subject </a:t>
          </a:r>
          <a:br>
            <a:rPr lang="en-US" sz="2800" b="1" kern="1200" dirty="0" smtClean="0">
              <a:solidFill>
                <a:schemeClr val="bg1"/>
              </a:solidFill>
            </a:rPr>
          </a:br>
          <a:r>
            <a:rPr lang="en-US" sz="2800" b="1" kern="1200" dirty="0" smtClean="0">
              <a:solidFill>
                <a:schemeClr val="bg1"/>
              </a:solidFill>
            </a:rPr>
            <a:t>to the Brown Act?</a:t>
          </a:r>
        </a:p>
        <a:p>
          <a:pPr lvl="0" algn="ctr" defTabSz="1244600" rtl="0">
            <a:lnSpc>
              <a:spcPct val="90000"/>
            </a:lnSpc>
            <a:spcBef>
              <a:spcPct val="0"/>
            </a:spcBef>
            <a:spcAft>
              <a:spcPct val="35000"/>
            </a:spcAft>
          </a:pPr>
          <a:endParaRPr lang="en-US" sz="2800" kern="1200" dirty="0">
            <a:solidFill>
              <a:schemeClr val="bg1"/>
            </a:solidFill>
          </a:endParaRPr>
        </a:p>
      </dsp:txBody>
      <dsp:txXfrm>
        <a:off x="0" y="0"/>
        <a:ext cx="7886700" cy="2224564"/>
      </dsp:txXfrm>
    </dsp:sp>
    <dsp:sp modelId="{2D11DC5A-ECBE-48F3-A19B-33CB829AFF98}">
      <dsp:nvSpPr>
        <dsp:cNvPr id="0" name=""/>
        <dsp:cNvSpPr/>
      </dsp:nvSpPr>
      <dsp:spPr>
        <a:xfrm>
          <a:off x="962" y="1904994"/>
          <a:ext cx="1126396" cy="1894998"/>
        </a:xfrm>
        <a:prstGeom prst="roundRect">
          <a:avLst/>
        </a:prstGeom>
        <a:noFill/>
        <a:ln w="9525" cap="flat" cmpd="sng" algn="ctr">
          <a:solidFill>
            <a:schemeClr val="bg1">
              <a:alpha val="9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rtl="0">
            <a:lnSpc>
              <a:spcPct val="90000"/>
            </a:lnSpc>
            <a:spcBef>
              <a:spcPct val="0"/>
            </a:spcBef>
            <a:spcAft>
              <a:spcPct val="35000"/>
            </a:spcAft>
          </a:pPr>
          <a:r>
            <a:rPr lang="en-US" sz="1200" b="1" kern="1200" dirty="0" smtClean="0">
              <a:solidFill>
                <a:schemeClr val="bg1"/>
              </a:solidFill>
            </a:rPr>
            <a:t>Individual contacts (unless serial)</a:t>
          </a:r>
          <a:endParaRPr lang="en-US" sz="1200" b="1" kern="1200" dirty="0">
            <a:solidFill>
              <a:schemeClr val="bg1"/>
            </a:solidFill>
          </a:endParaRPr>
        </a:p>
      </dsp:txBody>
      <dsp:txXfrm>
        <a:off x="55948" y="1959980"/>
        <a:ext cx="1016424" cy="1785026"/>
      </dsp:txXfrm>
    </dsp:sp>
    <dsp:sp modelId="{444627C1-BA4C-487B-B061-AC42FB9BB871}">
      <dsp:nvSpPr>
        <dsp:cNvPr id="0" name=""/>
        <dsp:cNvSpPr/>
      </dsp:nvSpPr>
      <dsp:spPr>
        <a:xfrm>
          <a:off x="1127359" y="1904994"/>
          <a:ext cx="1126396" cy="1894998"/>
        </a:xfrm>
        <a:prstGeom prst="roundRect">
          <a:avLst/>
        </a:prstGeom>
        <a:noFill/>
        <a:ln w="9525" cap="flat" cmpd="sng" algn="ctr">
          <a:solidFill>
            <a:schemeClr val="bg1">
              <a:alpha val="9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rtl="0">
            <a:lnSpc>
              <a:spcPct val="90000"/>
            </a:lnSpc>
            <a:spcBef>
              <a:spcPct val="0"/>
            </a:spcBef>
            <a:spcAft>
              <a:spcPct val="35000"/>
            </a:spcAft>
          </a:pPr>
          <a:r>
            <a:rPr lang="en-US" sz="1200" b="1" kern="1200" dirty="0" smtClean="0">
              <a:solidFill>
                <a:schemeClr val="bg1"/>
              </a:solidFill>
            </a:rPr>
            <a:t>Conferences and seminars</a:t>
          </a:r>
          <a:endParaRPr lang="en-US" sz="1200" b="1" kern="1200" dirty="0">
            <a:solidFill>
              <a:schemeClr val="bg1"/>
            </a:solidFill>
          </a:endParaRPr>
        </a:p>
      </dsp:txBody>
      <dsp:txXfrm>
        <a:off x="1182345" y="1959980"/>
        <a:ext cx="1016424" cy="1785026"/>
      </dsp:txXfrm>
    </dsp:sp>
    <dsp:sp modelId="{5F775FA6-29DA-46F1-835F-5E8D100DDBE1}">
      <dsp:nvSpPr>
        <dsp:cNvPr id="0" name=""/>
        <dsp:cNvSpPr/>
      </dsp:nvSpPr>
      <dsp:spPr>
        <a:xfrm>
          <a:off x="2253755" y="1904994"/>
          <a:ext cx="1126396" cy="1894998"/>
        </a:xfrm>
        <a:prstGeom prst="roundRect">
          <a:avLst/>
        </a:prstGeom>
        <a:noFill/>
        <a:ln w="9525" cap="flat" cmpd="sng" algn="ctr">
          <a:solidFill>
            <a:schemeClr val="bg1">
              <a:alpha val="9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rtl="0">
            <a:lnSpc>
              <a:spcPct val="90000"/>
            </a:lnSpc>
            <a:spcBef>
              <a:spcPct val="0"/>
            </a:spcBef>
            <a:spcAft>
              <a:spcPct val="35000"/>
            </a:spcAft>
          </a:pPr>
          <a:r>
            <a:rPr lang="en-US" sz="1200" b="1" kern="1200" dirty="0" smtClean="0">
              <a:solidFill>
                <a:schemeClr val="bg1"/>
              </a:solidFill>
            </a:rPr>
            <a:t>Community meetings that are open and publicized</a:t>
          </a:r>
          <a:endParaRPr lang="en-US" sz="1200" b="1" kern="1200" dirty="0">
            <a:solidFill>
              <a:schemeClr val="bg1"/>
            </a:solidFill>
          </a:endParaRPr>
        </a:p>
      </dsp:txBody>
      <dsp:txXfrm>
        <a:off x="2308741" y="1959980"/>
        <a:ext cx="1016424" cy="1785026"/>
      </dsp:txXfrm>
    </dsp:sp>
    <dsp:sp modelId="{9044A6E6-B0EA-4B00-8E92-6EB0BB8D1CCC}">
      <dsp:nvSpPr>
        <dsp:cNvPr id="0" name=""/>
        <dsp:cNvSpPr/>
      </dsp:nvSpPr>
      <dsp:spPr>
        <a:xfrm>
          <a:off x="3380151" y="1904994"/>
          <a:ext cx="1126396" cy="1894998"/>
        </a:xfrm>
        <a:prstGeom prst="roundRect">
          <a:avLst/>
        </a:prstGeom>
        <a:noFill/>
        <a:ln w="9525" cap="flat" cmpd="sng" algn="ctr">
          <a:solidFill>
            <a:schemeClr val="bg1">
              <a:alpha val="9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rtl="0">
            <a:lnSpc>
              <a:spcPct val="90000"/>
            </a:lnSpc>
            <a:spcBef>
              <a:spcPct val="0"/>
            </a:spcBef>
            <a:spcAft>
              <a:spcPct val="35000"/>
            </a:spcAft>
          </a:pPr>
          <a:r>
            <a:rPr lang="en-US" sz="1200" b="1" kern="1200" dirty="0" smtClean="0">
              <a:solidFill>
                <a:schemeClr val="bg1"/>
              </a:solidFill>
            </a:rPr>
            <a:t>Another body of the Agency when it is an open and noticed meeting of that body</a:t>
          </a:r>
          <a:endParaRPr lang="en-US" sz="1200" b="1" kern="1200" dirty="0">
            <a:solidFill>
              <a:schemeClr val="bg1"/>
            </a:solidFill>
          </a:endParaRPr>
        </a:p>
      </dsp:txBody>
      <dsp:txXfrm>
        <a:off x="3435137" y="1959980"/>
        <a:ext cx="1016424" cy="1785026"/>
      </dsp:txXfrm>
    </dsp:sp>
    <dsp:sp modelId="{E065DCBB-83D1-44D3-A528-964CB8203E9D}">
      <dsp:nvSpPr>
        <dsp:cNvPr id="0" name=""/>
        <dsp:cNvSpPr/>
      </dsp:nvSpPr>
      <dsp:spPr>
        <a:xfrm>
          <a:off x="4506548" y="1904994"/>
          <a:ext cx="1126396" cy="1894998"/>
        </a:xfrm>
        <a:prstGeom prst="roundRect">
          <a:avLst/>
        </a:prstGeom>
        <a:noFill/>
        <a:ln w="9525" cap="flat" cmpd="sng" algn="ctr">
          <a:solidFill>
            <a:schemeClr val="bg1">
              <a:alpha val="9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rtl="0">
            <a:lnSpc>
              <a:spcPct val="90000"/>
            </a:lnSpc>
            <a:spcBef>
              <a:spcPct val="0"/>
            </a:spcBef>
            <a:spcAft>
              <a:spcPct val="35000"/>
            </a:spcAft>
          </a:pPr>
          <a:r>
            <a:rPr lang="en-US" sz="1200" b="1" kern="1200" dirty="0" smtClean="0">
              <a:solidFill>
                <a:schemeClr val="bg1"/>
              </a:solidFill>
            </a:rPr>
            <a:t>Social or ceremonial events</a:t>
          </a:r>
          <a:endParaRPr lang="en-US" sz="1200" b="1" kern="1200" dirty="0">
            <a:solidFill>
              <a:schemeClr val="bg1"/>
            </a:solidFill>
          </a:endParaRPr>
        </a:p>
      </dsp:txBody>
      <dsp:txXfrm>
        <a:off x="4561534" y="1959980"/>
        <a:ext cx="1016424" cy="1785026"/>
      </dsp:txXfrm>
    </dsp:sp>
    <dsp:sp modelId="{BDB00B65-8B41-4E06-A09D-BCE2777C8207}">
      <dsp:nvSpPr>
        <dsp:cNvPr id="0" name=""/>
        <dsp:cNvSpPr/>
      </dsp:nvSpPr>
      <dsp:spPr>
        <a:xfrm>
          <a:off x="5632944" y="1904994"/>
          <a:ext cx="1126396" cy="1894998"/>
        </a:xfrm>
        <a:prstGeom prst="roundRect">
          <a:avLst/>
        </a:prstGeom>
        <a:noFill/>
        <a:ln w="9525" cap="flat" cmpd="sng" algn="ctr">
          <a:solidFill>
            <a:schemeClr val="bg1">
              <a:alpha val="9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rtl="0">
            <a:lnSpc>
              <a:spcPct val="90000"/>
            </a:lnSpc>
            <a:spcBef>
              <a:spcPct val="0"/>
            </a:spcBef>
            <a:spcAft>
              <a:spcPct val="35000"/>
            </a:spcAft>
          </a:pPr>
          <a:r>
            <a:rPr lang="en-US" sz="1200" b="1" kern="1200" dirty="0" smtClean="0">
              <a:solidFill>
                <a:schemeClr val="bg1"/>
              </a:solidFill>
            </a:rPr>
            <a:t>Ad hoc committee meetings</a:t>
          </a:r>
          <a:endParaRPr lang="en-US" sz="1200" b="1" kern="1200" dirty="0">
            <a:solidFill>
              <a:schemeClr val="bg1"/>
            </a:solidFill>
          </a:endParaRPr>
        </a:p>
      </dsp:txBody>
      <dsp:txXfrm>
        <a:off x="5687930" y="1959980"/>
        <a:ext cx="1016424" cy="1785026"/>
      </dsp:txXfrm>
    </dsp:sp>
    <dsp:sp modelId="{0A1BE6A4-65A0-4615-9288-445562777BD6}">
      <dsp:nvSpPr>
        <dsp:cNvPr id="0" name=""/>
        <dsp:cNvSpPr/>
      </dsp:nvSpPr>
      <dsp:spPr>
        <a:xfrm>
          <a:off x="6759340" y="1904994"/>
          <a:ext cx="1126396" cy="1894998"/>
        </a:xfrm>
        <a:prstGeom prst="roundRect">
          <a:avLst/>
        </a:prstGeom>
        <a:noFill/>
        <a:ln w="9525" cap="flat" cmpd="sng" algn="ctr">
          <a:solidFill>
            <a:schemeClr val="bg1">
              <a:alpha val="9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rtl="0">
            <a:lnSpc>
              <a:spcPct val="90000"/>
            </a:lnSpc>
            <a:spcBef>
              <a:spcPct val="0"/>
            </a:spcBef>
            <a:spcAft>
              <a:spcPct val="35000"/>
            </a:spcAft>
          </a:pPr>
          <a:r>
            <a:rPr lang="en-US" sz="1200" b="1" kern="1200" dirty="0" smtClean="0">
              <a:solidFill>
                <a:schemeClr val="bg1"/>
              </a:solidFill>
            </a:rPr>
            <a:t>Observation of standing committee meetings</a:t>
          </a:r>
          <a:endParaRPr lang="en-US" sz="1200" b="1" kern="1200" dirty="0">
            <a:solidFill>
              <a:schemeClr val="bg1"/>
            </a:solidFill>
          </a:endParaRPr>
        </a:p>
      </dsp:txBody>
      <dsp:txXfrm>
        <a:off x="6814326" y="1959980"/>
        <a:ext cx="1016424" cy="17850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D1587-7C6E-4CC0-8B60-ED3A1414330E}">
      <dsp:nvSpPr>
        <dsp:cNvPr id="0" name=""/>
        <dsp:cNvSpPr/>
      </dsp:nvSpPr>
      <dsp:spPr>
        <a:xfrm>
          <a:off x="2672950" y="2197890"/>
          <a:ext cx="1224841" cy="359872"/>
        </a:xfrm>
        <a:custGeom>
          <a:avLst/>
          <a:gdLst/>
          <a:ahLst/>
          <a:cxnLst/>
          <a:rect l="0" t="0" r="0" b="0"/>
          <a:pathLst>
            <a:path>
              <a:moveTo>
                <a:pt x="0" y="0"/>
              </a:moveTo>
              <a:lnTo>
                <a:pt x="0" y="138311"/>
              </a:lnTo>
              <a:lnTo>
                <a:pt x="1224841" y="138311"/>
              </a:lnTo>
              <a:lnTo>
                <a:pt x="1224841" y="359872"/>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634C0FA8-9998-47DB-BA79-CE6A066C6847}">
      <dsp:nvSpPr>
        <dsp:cNvPr id="0" name=""/>
        <dsp:cNvSpPr/>
      </dsp:nvSpPr>
      <dsp:spPr>
        <a:xfrm>
          <a:off x="1519378" y="2197890"/>
          <a:ext cx="1153572" cy="359649"/>
        </a:xfrm>
        <a:custGeom>
          <a:avLst/>
          <a:gdLst/>
          <a:ahLst/>
          <a:cxnLst/>
          <a:rect l="0" t="0" r="0" b="0"/>
          <a:pathLst>
            <a:path>
              <a:moveTo>
                <a:pt x="1153572" y="0"/>
              </a:moveTo>
              <a:lnTo>
                <a:pt x="1153572" y="138088"/>
              </a:lnTo>
              <a:lnTo>
                <a:pt x="0" y="138088"/>
              </a:lnTo>
              <a:lnTo>
                <a:pt x="0" y="359649"/>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2482B4B1-528D-4EF1-8F26-73D26881CDEF}">
      <dsp:nvSpPr>
        <dsp:cNvPr id="0" name=""/>
        <dsp:cNvSpPr/>
      </dsp:nvSpPr>
      <dsp:spPr>
        <a:xfrm>
          <a:off x="1641273" y="168023"/>
          <a:ext cx="2063354" cy="2029867"/>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0B7C55C4-665B-492E-82B5-AB9EC3A71582}">
      <dsp:nvSpPr>
        <dsp:cNvPr id="0" name=""/>
        <dsp:cNvSpPr/>
      </dsp:nvSpPr>
      <dsp:spPr>
        <a:xfrm>
          <a:off x="1641273" y="168023"/>
          <a:ext cx="2063354" cy="2029867"/>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BB5F5C5-BE0C-44C1-8602-983DBCAADC80}">
      <dsp:nvSpPr>
        <dsp:cNvPr id="0" name=""/>
        <dsp:cNvSpPr/>
      </dsp:nvSpPr>
      <dsp:spPr>
        <a:xfrm>
          <a:off x="609596" y="533399"/>
          <a:ext cx="4126708" cy="1299114"/>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en-US" sz="1900" b="1" kern="1200" dirty="0" smtClean="0">
              <a:solidFill>
                <a:schemeClr val="bg1"/>
              </a:solidFill>
              <a:latin typeface="Century Gothic" panose="020B0502020202020204" pitchFamily="34" charset="0"/>
            </a:rPr>
            <a:t>Day, time, &amp; location set by resolution or ordinance</a:t>
          </a:r>
          <a:endParaRPr lang="en-US" sz="1800" b="0" kern="1200" dirty="0">
            <a:solidFill>
              <a:schemeClr val="bg1"/>
            </a:solidFill>
            <a:latin typeface="Century Gothic" panose="020B0502020202020204" pitchFamily="34" charset="0"/>
          </a:endParaRPr>
        </a:p>
      </dsp:txBody>
      <dsp:txXfrm>
        <a:off x="609596" y="533399"/>
        <a:ext cx="4126708" cy="1299114"/>
      </dsp:txXfrm>
    </dsp:sp>
    <dsp:sp modelId="{F79D0EE7-9D90-43A2-AEA5-499B7598EDD1}">
      <dsp:nvSpPr>
        <dsp:cNvPr id="0" name=""/>
        <dsp:cNvSpPr/>
      </dsp:nvSpPr>
      <dsp:spPr>
        <a:xfrm>
          <a:off x="919512" y="2557540"/>
          <a:ext cx="1199731" cy="1797386"/>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9CBC0659-91C3-48C9-8013-748513DF438C}">
      <dsp:nvSpPr>
        <dsp:cNvPr id="0" name=""/>
        <dsp:cNvSpPr/>
      </dsp:nvSpPr>
      <dsp:spPr>
        <a:xfrm>
          <a:off x="919512" y="2557540"/>
          <a:ext cx="1199731" cy="1797386"/>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6B09B17-3821-4413-B1B9-6A54492F2911}">
      <dsp:nvSpPr>
        <dsp:cNvPr id="0" name=""/>
        <dsp:cNvSpPr/>
      </dsp:nvSpPr>
      <dsp:spPr>
        <a:xfrm>
          <a:off x="319646" y="2881069"/>
          <a:ext cx="2399462" cy="1150327"/>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bg1"/>
              </a:solidFill>
              <a:latin typeface="Century Gothic" panose="020B0502020202020204" pitchFamily="34" charset="0"/>
            </a:rPr>
            <a:t>Agenda must be posted 72 hours in advance</a:t>
          </a:r>
          <a:endParaRPr lang="en-US" sz="2000" b="1" kern="1200" dirty="0">
            <a:solidFill>
              <a:schemeClr val="bg1"/>
            </a:solidFill>
            <a:latin typeface="Century Gothic" panose="020B0502020202020204" pitchFamily="34" charset="0"/>
          </a:endParaRPr>
        </a:p>
      </dsp:txBody>
      <dsp:txXfrm>
        <a:off x="319646" y="2881069"/>
        <a:ext cx="2399462" cy="1150327"/>
      </dsp:txXfrm>
    </dsp:sp>
    <dsp:sp modelId="{5FA00B27-1975-4638-99E1-7B07078555D0}">
      <dsp:nvSpPr>
        <dsp:cNvPr id="0" name=""/>
        <dsp:cNvSpPr/>
      </dsp:nvSpPr>
      <dsp:spPr>
        <a:xfrm>
          <a:off x="3370266" y="2557762"/>
          <a:ext cx="1055051" cy="1853261"/>
        </a:xfrm>
        <a:prstGeom prst="arc">
          <a:avLst>
            <a:gd name="adj1" fmla="val 13200000"/>
            <a:gd name="adj2" fmla="val 192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42D56383-4976-4D0E-BED2-CD32B64B8160}">
      <dsp:nvSpPr>
        <dsp:cNvPr id="0" name=""/>
        <dsp:cNvSpPr/>
      </dsp:nvSpPr>
      <dsp:spPr>
        <a:xfrm>
          <a:off x="3370266" y="2557762"/>
          <a:ext cx="1055051" cy="1853261"/>
        </a:xfrm>
        <a:prstGeom prst="arc">
          <a:avLst>
            <a:gd name="adj1" fmla="val 2400000"/>
            <a:gd name="adj2" fmla="val 8400000"/>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F86EB6D5-5ABC-4CD2-90B8-7A728F1FE777}">
      <dsp:nvSpPr>
        <dsp:cNvPr id="0" name=""/>
        <dsp:cNvSpPr/>
      </dsp:nvSpPr>
      <dsp:spPr>
        <a:xfrm>
          <a:off x="2842740" y="2891350"/>
          <a:ext cx="2110103" cy="1186087"/>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bg1"/>
              </a:solidFill>
              <a:latin typeface="Century Gothic" panose="020B0502020202020204" pitchFamily="34" charset="0"/>
            </a:rPr>
            <a:t>General, brief description of items of business</a:t>
          </a:r>
          <a:endParaRPr lang="en-US" sz="2000" b="1" kern="1200" dirty="0">
            <a:solidFill>
              <a:schemeClr val="bg1"/>
            </a:solidFill>
            <a:latin typeface="Century Gothic" panose="020B0502020202020204" pitchFamily="34" charset="0"/>
          </a:endParaRPr>
        </a:p>
      </dsp:txBody>
      <dsp:txXfrm>
        <a:off x="2842740" y="2891350"/>
        <a:ext cx="2110103" cy="11860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695EF-7CF2-4301-9941-FE8AA263300A}">
      <dsp:nvSpPr>
        <dsp:cNvPr id="0" name=""/>
        <dsp:cNvSpPr/>
      </dsp:nvSpPr>
      <dsp:spPr>
        <a:xfrm>
          <a:off x="3943350" y="2997710"/>
          <a:ext cx="2789949" cy="484206"/>
        </a:xfrm>
        <a:custGeom>
          <a:avLst/>
          <a:gdLst/>
          <a:ahLst/>
          <a:cxnLst/>
          <a:rect l="0" t="0" r="0" b="0"/>
          <a:pathLst>
            <a:path>
              <a:moveTo>
                <a:pt x="0" y="0"/>
              </a:moveTo>
              <a:lnTo>
                <a:pt x="0" y="242103"/>
              </a:lnTo>
              <a:lnTo>
                <a:pt x="2789949" y="242103"/>
              </a:lnTo>
              <a:lnTo>
                <a:pt x="2789949" y="484206"/>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14C607E8-5F5E-472D-BB59-4A83FCBCFFD5}">
      <dsp:nvSpPr>
        <dsp:cNvPr id="0" name=""/>
        <dsp:cNvSpPr/>
      </dsp:nvSpPr>
      <dsp:spPr>
        <a:xfrm>
          <a:off x="3897630" y="2997710"/>
          <a:ext cx="91440" cy="484206"/>
        </a:xfrm>
        <a:custGeom>
          <a:avLst/>
          <a:gdLst/>
          <a:ahLst/>
          <a:cxnLst/>
          <a:rect l="0" t="0" r="0" b="0"/>
          <a:pathLst>
            <a:path>
              <a:moveTo>
                <a:pt x="45720" y="0"/>
              </a:moveTo>
              <a:lnTo>
                <a:pt x="45720" y="484206"/>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D3DC253A-3960-4F86-85D9-79B668A50880}">
      <dsp:nvSpPr>
        <dsp:cNvPr id="0" name=""/>
        <dsp:cNvSpPr/>
      </dsp:nvSpPr>
      <dsp:spPr>
        <a:xfrm>
          <a:off x="1153400" y="2997710"/>
          <a:ext cx="2789949" cy="484206"/>
        </a:xfrm>
        <a:custGeom>
          <a:avLst/>
          <a:gdLst/>
          <a:ahLst/>
          <a:cxnLst/>
          <a:rect l="0" t="0" r="0" b="0"/>
          <a:pathLst>
            <a:path>
              <a:moveTo>
                <a:pt x="2789949" y="0"/>
              </a:moveTo>
              <a:lnTo>
                <a:pt x="2789949" y="242103"/>
              </a:lnTo>
              <a:lnTo>
                <a:pt x="0" y="242103"/>
              </a:lnTo>
              <a:lnTo>
                <a:pt x="0" y="484206"/>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3F57B55A-D55F-4893-B5B8-A722F1D35235}">
      <dsp:nvSpPr>
        <dsp:cNvPr id="0" name=""/>
        <dsp:cNvSpPr/>
      </dsp:nvSpPr>
      <dsp:spPr>
        <a:xfrm>
          <a:off x="1885947" y="1844839"/>
          <a:ext cx="4114805" cy="1152871"/>
        </a:xfrm>
        <a:prstGeom prst="roundRect">
          <a:avLst/>
        </a:prstGeom>
        <a:solidFill>
          <a:srgbClr val="4A7CAA">
            <a:alpha val="75000"/>
          </a:srgbClr>
        </a:solidFill>
        <a:ln>
          <a:solidFill>
            <a:srgbClr val="4A7CAA"/>
          </a:solidFill>
        </a:ln>
        <a:effectLst>
          <a:outerShdw blurRad="50800" dist="38100" dir="2700000" algn="tl" rotWithShape="0">
            <a:prstClr val="black">
              <a:alpha val="40000"/>
            </a:prstClr>
          </a:outerShdw>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bg1"/>
              </a:solidFill>
              <a:latin typeface="Century Gothic" panose="020B0502020202020204" pitchFamily="34" charset="0"/>
            </a:rPr>
            <a:t>Called by presiding officer or majority of the board</a:t>
          </a:r>
          <a:endParaRPr lang="en-US" sz="2000" kern="1200" dirty="0">
            <a:solidFill>
              <a:schemeClr val="bg1"/>
            </a:solidFill>
            <a:latin typeface="Century Gothic" panose="020B0502020202020204" pitchFamily="34" charset="0"/>
          </a:endParaRPr>
        </a:p>
      </dsp:txBody>
      <dsp:txXfrm>
        <a:off x="1942226" y="1901118"/>
        <a:ext cx="4002247" cy="1040313"/>
      </dsp:txXfrm>
    </dsp:sp>
    <dsp:sp modelId="{1A9E8094-6F75-460F-A495-265DC2B8AAC0}">
      <dsp:nvSpPr>
        <dsp:cNvPr id="0" name=""/>
        <dsp:cNvSpPr/>
      </dsp:nvSpPr>
      <dsp:spPr>
        <a:xfrm>
          <a:off x="529" y="3481917"/>
          <a:ext cx="2305742" cy="1152871"/>
        </a:xfrm>
        <a:prstGeom prst="roundRect">
          <a:avLst/>
        </a:prstGeom>
        <a:noFill/>
        <a:ln>
          <a:solidFill>
            <a:schemeClr val="bg1"/>
          </a:solidFill>
        </a:ln>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b="1" kern="1200" dirty="0" smtClean="0">
              <a:solidFill>
                <a:schemeClr val="bg1"/>
              </a:solidFill>
              <a:latin typeface="Century Gothic" panose="020B0502020202020204" pitchFamily="34" charset="0"/>
            </a:rPr>
            <a:t>Notice must be posted </a:t>
          </a:r>
          <a:r>
            <a:rPr lang="en-US" sz="1500" b="1" u="sng" kern="1200" dirty="0" smtClean="0">
              <a:solidFill>
                <a:schemeClr val="bg1"/>
              </a:solidFill>
              <a:latin typeface="Century Gothic" panose="020B0502020202020204" pitchFamily="34" charset="0"/>
            </a:rPr>
            <a:t>24 hours</a:t>
          </a:r>
          <a:r>
            <a:rPr lang="en-US" sz="1500" b="1" kern="1200" dirty="0" smtClean="0">
              <a:solidFill>
                <a:schemeClr val="bg1"/>
              </a:solidFill>
              <a:latin typeface="Century Gothic" panose="020B0502020202020204" pitchFamily="34" charset="0"/>
            </a:rPr>
            <a:t> in advance, stating the time, place, and agenda</a:t>
          </a:r>
          <a:endParaRPr lang="en-US" sz="1500" b="1" kern="1200" dirty="0">
            <a:solidFill>
              <a:schemeClr val="bg1"/>
            </a:solidFill>
            <a:latin typeface="Century Gothic" panose="020B0502020202020204" pitchFamily="34" charset="0"/>
          </a:endParaRPr>
        </a:p>
      </dsp:txBody>
      <dsp:txXfrm>
        <a:off x="56808" y="3538196"/>
        <a:ext cx="2193184" cy="1040313"/>
      </dsp:txXfrm>
    </dsp:sp>
    <dsp:sp modelId="{EA1503CC-F2F7-4588-AC74-D3E1CA8F9197}">
      <dsp:nvSpPr>
        <dsp:cNvPr id="0" name=""/>
        <dsp:cNvSpPr/>
      </dsp:nvSpPr>
      <dsp:spPr>
        <a:xfrm>
          <a:off x="2790478" y="3481917"/>
          <a:ext cx="2305742" cy="1152871"/>
        </a:xfrm>
        <a:prstGeom prst="roundRect">
          <a:avLst/>
        </a:prstGeom>
        <a:noFill/>
        <a:ln>
          <a:solidFill>
            <a:schemeClr val="bg1"/>
          </a:solidFill>
        </a:ln>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b="1" kern="1200" dirty="0" smtClean="0">
              <a:solidFill>
                <a:schemeClr val="bg1"/>
              </a:solidFill>
              <a:latin typeface="Century Gothic" panose="020B0502020202020204" pitchFamily="34" charset="0"/>
            </a:rPr>
            <a:t>Notice must be received by each member and press unless waived</a:t>
          </a:r>
          <a:endParaRPr lang="en-US" sz="1500" b="1" kern="1200" dirty="0">
            <a:solidFill>
              <a:schemeClr val="bg1"/>
            </a:solidFill>
            <a:latin typeface="Century Gothic" panose="020B0502020202020204" pitchFamily="34" charset="0"/>
          </a:endParaRPr>
        </a:p>
      </dsp:txBody>
      <dsp:txXfrm>
        <a:off x="2846757" y="3538196"/>
        <a:ext cx="2193184" cy="1040313"/>
      </dsp:txXfrm>
    </dsp:sp>
    <dsp:sp modelId="{4AFF6D24-C757-4842-94F9-31D6E2860D3D}">
      <dsp:nvSpPr>
        <dsp:cNvPr id="0" name=""/>
        <dsp:cNvSpPr/>
      </dsp:nvSpPr>
      <dsp:spPr>
        <a:xfrm>
          <a:off x="5580427" y="3481917"/>
          <a:ext cx="2305742" cy="1152871"/>
        </a:xfrm>
        <a:prstGeom prst="roundRect">
          <a:avLst/>
        </a:prstGeom>
        <a:noFill/>
        <a:ln>
          <a:solidFill>
            <a:schemeClr val="bg1"/>
          </a:solidFill>
        </a:ln>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b="1" kern="1200" dirty="0" smtClean="0">
              <a:solidFill>
                <a:schemeClr val="bg1"/>
              </a:solidFill>
              <a:latin typeface="Century Gothic" panose="020B0502020202020204" pitchFamily="34" charset="0"/>
            </a:rPr>
            <a:t>Consider only items on the agenda</a:t>
          </a:r>
          <a:endParaRPr lang="en-US" sz="1500" b="1" kern="1200" dirty="0">
            <a:solidFill>
              <a:schemeClr val="bg1"/>
            </a:solidFill>
            <a:latin typeface="Century Gothic" panose="020B0502020202020204" pitchFamily="34" charset="0"/>
          </a:endParaRPr>
        </a:p>
      </dsp:txBody>
      <dsp:txXfrm>
        <a:off x="5636706" y="3538196"/>
        <a:ext cx="2193184" cy="104031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&#65279;<?xml version="1.0" encoding="utf-8" standalone="yes"?><Relationships xmlns="http://schemas.openxmlformats.org/package/2006/relationships"><Relationship Id="rId1" Type="http://schemas.openxmlformats.org/officeDocument/2006/relationships/theme" Target="../theme/theme1.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name="">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xfrm>
            <a:off x="4" y="1"/>
            <a:ext cx="3005137" cy="461964"/>
          </a:xfrm>
          <a:prstGeom prst="rect"/>
          <a:noFill/>
          <a:ln w="9525">
            <a:noFill/>
            <a:miter lim="800000"/>
          </a:ln>
          <a:effectLst/>
        </p:spPr>
        <p:txBody>
          <a:bodyPr vert="horz" wrap="square" lIns="92227" tIns="46112" rIns="92227" bIns="46112" numCol="1" anchor="t" anchorCtr="0" compatLnSpc="1">
            <a:prstTxWarp prst="textNoShape"/>
          </a:bodyPr>
          <a:lstStyle>
            <a:lvl1pPr>
              <a:defRPr>
                <a:latin typeface="MetaMediumLF-Caps" pitchFamily="34" charset="0"/>
                <a:cs typeface="Times New Roman" charset="0"/>
              </a:defRPr>
            </a:lvl1pPr>
          </a:lstStyle>
          <a:p>
            <a:pPr>
              <a:defRPr/>
            </a:pPr>
            <a:endParaRPr lang="en-US"/>
          </a:p>
        </p:txBody>
      </p:sp>
      <p:sp>
        <p:nvSpPr>
          <p:cNvPr id="36867" name="Rectangle 3"/>
          <p:cNvSpPr>
            <a:spLocks noGrp="1" noChangeArrowheads="1"/>
          </p:cNvSpPr>
          <p:nvPr>
            <p:ph type="dt" sz="quarter" idx="1"/>
          </p:nvPr>
        </p:nvSpPr>
        <p:spPr>
          <a:xfrm>
            <a:off x="3929066" y="1"/>
            <a:ext cx="3005136" cy="461964"/>
          </a:xfrm>
          <a:prstGeom prst="rect"/>
          <a:noFill/>
          <a:ln w="9525">
            <a:noFill/>
            <a:miter lim="800000"/>
          </a:ln>
          <a:effectLst/>
        </p:spPr>
        <p:txBody>
          <a:bodyPr vert="horz" wrap="square" lIns="92227" tIns="46112" rIns="92227" bIns="46112" numCol="1" anchor="t" anchorCtr="0" compatLnSpc="1">
            <a:prstTxWarp prst="textNoShape"/>
          </a:bodyPr>
          <a:lstStyle>
            <a:lvl1pPr algn="r">
              <a:defRPr>
                <a:latin typeface="MetaMediumLF-Caps" pitchFamily="34" charset="0"/>
                <a:cs typeface="Times New Roman" charset="0"/>
              </a:defRPr>
            </a:lvl1pPr>
          </a:lstStyle>
          <a:p>
            <a:pPr>
              <a:defRPr/>
            </a:pPr>
            <a:endParaRPr lang="en-US"/>
          </a:p>
        </p:txBody>
      </p:sp>
      <p:sp>
        <p:nvSpPr>
          <p:cNvPr id="36868" name="Rectangle 4"/>
          <p:cNvSpPr>
            <a:spLocks noGrp="1" noChangeArrowheads="1"/>
          </p:cNvSpPr>
          <p:nvPr>
            <p:ph type="ftr" sz="quarter" idx="2"/>
          </p:nvPr>
        </p:nvSpPr>
        <p:spPr>
          <a:xfrm>
            <a:off x="4" y="8759827"/>
            <a:ext cx="3005137" cy="460375"/>
          </a:xfrm>
          <a:prstGeom prst="rect"/>
          <a:noFill/>
          <a:ln w="9525">
            <a:noFill/>
            <a:miter lim="800000"/>
          </a:ln>
          <a:effectLst/>
        </p:spPr>
        <p:txBody>
          <a:bodyPr vert="horz" wrap="square" lIns="92227" tIns="46112" rIns="92227" bIns="46112" numCol="1" anchor="b" anchorCtr="0" compatLnSpc="1">
            <a:prstTxWarp prst="textNoShape"/>
          </a:bodyPr>
          <a:lstStyle>
            <a:lvl1pPr>
              <a:defRPr>
                <a:latin typeface="MetaMediumLF-Caps" pitchFamily="34" charset="0"/>
                <a:cs typeface="Times New Roman" charset="0"/>
              </a:defRPr>
            </a:lvl1pPr>
          </a:lstStyle>
          <a:p>
            <a:pPr>
              <a:defRPr/>
            </a:pPr>
            <a:endParaRPr lang="en-US"/>
          </a:p>
        </p:txBody>
      </p:sp>
      <p:sp>
        <p:nvSpPr>
          <p:cNvPr id="36869" name="Rectangle 5"/>
          <p:cNvSpPr>
            <a:spLocks noGrp="1" noChangeArrowheads="1"/>
          </p:cNvSpPr>
          <p:nvPr>
            <p:ph type="sldNum" sz="quarter" idx="3"/>
          </p:nvPr>
        </p:nvSpPr>
        <p:spPr>
          <a:xfrm>
            <a:off x="3467101" y="8760279"/>
            <a:ext cx="461964" cy="460375"/>
          </a:xfrm>
          <a:prstGeom prst="rect"/>
          <a:noFill/>
          <a:ln w="9525">
            <a:noFill/>
            <a:miter lim="800000"/>
          </a:ln>
          <a:effectLst/>
        </p:spPr>
        <p:txBody>
          <a:bodyPr vert="horz" wrap="square" lIns="92227" tIns="46112" rIns="92227" bIns="46112" numCol="1" anchor="b" anchorCtr="0" compatLnSpc="1">
            <a:prstTxWarp prst="textNoShape"/>
          </a:bodyPr>
          <a:lstStyle>
            <a:lvl1pPr algn="r">
              <a:defRPr>
                <a:latin typeface="MetaMediumLF-Caps" pitchFamily="34" charset="0"/>
                <a:cs typeface="Times New Roman" charset="0"/>
              </a:defRPr>
            </a:lvl1pPr>
          </a:lstStyle>
          <a:p>
            <a:pPr>
              <a:defRPr/>
            </a:pPr>
            <a:fld id="{960BB1B6-CED0-479F-8661-49FE5EFF1201}" type="slidenum">
              <a:rPr lang="en-US"/>
              <a:t>‹#›</a:t>
            </a:fld>
          </a:p>
        </p:txBody>
      </p:sp>
    </p:spTree>
  </p:cSld>
  <p:clrMap bg1="lt1" tx1="dk1" bg2="lt2" tx2="dk2" accent1="accent1" accent2="accent2" accent3="accent3" accent4="accent4" accent5="accent5" accent6="accent6" hlink="hlink" folHlink="folHlink"/>
  <p:hf sldNum="0" hdr="0" ftr="0" dt="0"/>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a:xfrm>
            <a:off x="4" y="1"/>
            <a:ext cx="3005137" cy="461964"/>
          </a:xfrm>
          <a:prstGeom prst="rect"/>
          <a:noFill/>
          <a:ln w="9525">
            <a:noFill/>
            <a:miter lim="800000"/>
          </a:ln>
          <a:effectLst/>
        </p:spPr>
        <p:txBody>
          <a:bodyPr vert="horz" wrap="square" lIns="92227" tIns="46112" rIns="92227" bIns="46112" numCol="1" anchor="t" anchorCtr="0" compatLnSpc="1">
            <a:prstTxWarp prst="textNoShape"/>
          </a:bodyPr>
          <a:lstStyle>
            <a:lvl1pPr>
              <a:defRPr>
                <a:latin typeface="MetaMediumLF-Caps" pitchFamily="34" charset="0"/>
                <a:cs typeface="Times New Roman" charset="0"/>
              </a:defRPr>
            </a:lvl1pPr>
          </a:lstStyle>
          <a:p>
            <a:pPr>
              <a:defRPr/>
            </a:pPr>
            <a:endParaRPr lang="en-US"/>
          </a:p>
        </p:txBody>
      </p:sp>
      <p:sp>
        <p:nvSpPr>
          <p:cNvPr id="53251" name="Rectangle 3"/>
          <p:cNvSpPr>
            <a:spLocks noGrp="1" noChangeArrowheads="1"/>
          </p:cNvSpPr>
          <p:nvPr>
            <p:ph type="dt" idx="1"/>
          </p:nvPr>
        </p:nvSpPr>
        <p:spPr>
          <a:xfrm>
            <a:off x="3929066" y="1"/>
            <a:ext cx="3005136" cy="461964"/>
          </a:xfrm>
          <a:prstGeom prst="rect"/>
          <a:noFill/>
          <a:ln w="9525">
            <a:noFill/>
            <a:miter lim="800000"/>
          </a:ln>
          <a:effectLst/>
        </p:spPr>
        <p:txBody>
          <a:bodyPr vert="horz" wrap="square" lIns="92227" tIns="46112" rIns="92227" bIns="46112" numCol="1" anchor="t" anchorCtr="0" compatLnSpc="1">
            <a:prstTxWarp prst="textNoShape"/>
          </a:bodyPr>
          <a:lstStyle>
            <a:lvl1pPr algn="r">
              <a:defRPr>
                <a:latin typeface="MetaMediumLF-Caps" pitchFamily="34" charset="0"/>
                <a:cs typeface="Times New Roman" charset="0"/>
              </a:defRPr>
            </a:lvl1pPr>
          </a:lstStyle>
          <a:p>
            <a:pPr>
              <a:defRPr/>
            </a:pPr>
            <a:endParaRPr lang="en-US"/>
          </a:p>
        </p:txBody>
      </p:sp>
      <p:sp>
        <p:nvSpPr>
          <p:cNvPr id="163844" name="Rectangle 4"/>
          <p:cNvSpPr>
            <a:spLocks noGrp="1" noRot="1" noChangeAspect="1" noChangeArrowheads="1" noTextEdit="1"/>
          </p:cNvSpPr>
          <p:nvPr>
            <p:ph type="sldImg" idx="2"/>
          </p:nvPr>
        </p:nvSpPr>
        <p:spPr>
          <a:xfrm>
            <a:off x="1162050" y="692150"/>
            <a:ext cx="4610100" cy="3457575"/>
          </a:xfrm>
          <a:prstGeom prst="rect"/>
          <a:noFill/>
          <a:ln w="9525">
            <a:solidFill>
              <a:srgbClr val="000000"/>
            </a:solidFill>
            <a:miter lim="800000"/>
          </a:ln>
        </p:spPr>
      </p:sp>
      <p:sp>
        <p:nvSpPr>
          <p:cNvPr id="53253" name="Rectangle 5"/>
          <p:cNvSpPr>
            <a:spLocks noGrp="1" noChangeArrowheads="1"/>
          </p:cNvSpPr>
          <p:nvPr>
            <p:ph type="body" sz="quarter" idx="3"/>
          </p:nvPr>
        </p:nvSpPr>
        <p:spPr>
          <a:xfrm>
            <a:off x="925513" y="4379914"/>
            <a:ext cx="5083175" cy="4149725"/>
          </a:xfrm>
          <a:prstGeom prst="rect"/>
          <a:noFill/>
          <a:ln w="9525">
            <a:noFill/>
            <a:miter lim="800000"/>
          </a:ln>
          <a:effectLst/>
        </p:spPr>
        <p:txBody>
          <a:bodyPr vert="horz" wrap="square" lIns="92227" tIns="46112" rIns="92227" bIns="46112" numCol="1" anchor="t" anchorCtr="0" compatLnSpc="1">
            <a:prstTxWarp prst="textNoShape"/>
          </a:bodyPr>
          <a:lstStyle/>
          <a:p>
            <a:pPr lvl="0"/>
            <a:r>
              <a:rPr lang="en-US" noProof="0" dirty="1" smtClean="0"/>
              <a:t>Click to edit Master text styles</a:t>
            </a:r>
          </a:p>
          <a:p>
            <a:pPr lvl="1"/>
            <a:r>
              <a:rPr lang="en-US" noProof="0" dirty="1" smtClean="0"/>
              <a:t>Second level</a:t>
            </a:r>
          </a:p>
          <a:p>
            <a:pPr lvl="2"/>
            <a:r>
              <a:rPr lang="en-US" noProof="0" dirty="1" smtClean="0"/>
              <a:t>Third level</a:t>
            </a:r>
          </a:p>
          <a:p>
            <a:pPr lvl="3"/>
            <a:r>
              <a:rPr lang="en-US" noProof="0" dirty="1" smtClean="0"/>
              <a:t>Fourth level</a:t>
            </a:r>
          </a:p>
          <a:p>
            <a:pPr lvl="4"/>
            <a:r>
              <a:rPr lang="en-US" noProof="0" dirty="1" smtClean="0"/>
              <a:t>Fifth level</a:t>
            </a:r>
          </a:p>
        </p:txBody>
      </p:sp>
      <p:sp>
        <p:nvSpPr>
          <p:cNvPr id="8" name="Footer Placeholder 7"/>
          <p:cNvSpPr>
            <a:spLocks noGrp="1"/>
          </p:cNvSpPr>
          <p:nvPr>
            <p:ph type="ftr" sz="quarter" idx="4"/>
          </p:nvPr>
        </p:nvSpPr>
        <p:spPr>
          <a:xfrm>
            <a:off x="4" y="8758241"/>
            <a:ext cx="3005137" cy="460375"/>
          </a:xfrm>
          <a:prstGeom prst="rect"/>
        </p:spPr>
        <p:txBody>
          <a:bodyPr vert="horz" lIns="91408" tIns="45704" rIns="91408" bIns="45704" rtlCol="0" anchor="b"/>
          <a:lstStyle>
            <a:lvl1pPr algn="l">
              <a:defRPr sz="1200"/>
            </a:lvl1pPr>
          </a:lstStyle>
          <a:p>
            <a:pPr>
              <a:defRPr/>
            </a:pPr>
            <a:endParaRPr lang="en-US"/>
          </a:p>
        </p:txBody>
      </p:sp>
      <p:sp>
        <p:nvSpPr>
          <p:cNvPr id="10" name="Rectangle 7"/>
          <p:cNvSpPr>
            <a:spLocks noGrp="1" noChangeArrowheads="1"/>
          </p:cNvSpPr>
          <p:nvPr>
            <p:ph type="sldNum" sz="quarter" idx="5"/>
          </p:nvPr>
        </p:nvSpPr>
        <p:spPr>
          <a:xfrm>
            <a:off x="3848104" y="8645527"/>
            <a:ext cx="3005137" cy="460375"/>
          </a:xfrm>
          <a:prstGeom prst="rect"/>
        </p:spPr>
        <p:txBody>
          <a:bodyPr vert="horz" lIns="91408" tIns="45704" rIns="91408" bIns="45704" rtlCol="0" anchor="b"/>
          <a:lstStyle>
            <a:lvl1pPr algn="r" fontAlgn="base" rtl="0">
              <a:spcBef>
                <a:spcPct val="0"/>
              </a:spcBef>
              <a:spcAft>
                <a:spcPct val="0"/>
              </a:spcAft>
              <a:defRPr lang="en-US" altLang="en-US" sz="1200" kern="1200">
                <a:solidFill>
                  <a:schemeClr val="tx1"/>
                </a:solidFill>
                <a:latin typeface="MetaNormal-Roman" pitchFamily="34" charset="0"/>
                <a:ea typeface="+mn-ea"/>
                <a:cs typeface="Times New Roman" pitchFamily="18" charset="0"/>
              </a:defRPr>
            </a:lvl1pPr>
          </a:lstStyle>
          <a:p>
            <a:pPr>
              <a:defRPr/>
            </a:pPr>
            <a:fld id="{71698E0E-A664-4EE8-A21A-97D9E041B51C}" type="slidenum">
              <a:rPr/>
              <a:t>‹#›</a:t>
            </a:fld>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6.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7.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8.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19.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6.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7.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6.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7.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8.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_rels/notesSlide9.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notesSlide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164867" name="Rectangle 1026"/>
          <p:cNvSpPr>
            <a:spLocks noGrp="1" noRot="1" noChangeAspect="1" noChangeArrowheads="1" noTextEdit="1"/>
          </p:cNvSpPr>
          <p:nvPr>
            <p:ph type="sldImg"/>
          </p:nvPr>
        </p:nvSpPr>
        <p:spPr/>
      </p:sp>
      <p:sp>
        <p:nvSpPr>
          <p:cNvPr id="164868" name="Rectangle 1027"/>
          <p:cNvSpPr>
            <a:spLocks noGrp="1" noChangeArrowheads="1"/>
          </p:cNvSpPr>
          <p:nvPr>
            <p:ph type="body" idx="1"/>
          </p:nvPr>
        </p:nvSpPr>
        <p:spPr>
          <a:xfrm>
            <a:off x="925513" y="4379916"/>
            <a:ext cx="5083175" cy="4497387"/>
          </a:xfrm>
          <a:noFill/>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48671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80579" name="Rectangle 2"/>
          <p:cNvSpPr>
            <a:spLocks noGrp="1" noRot="1" noChangeAspect="1" noChangeArrowheads="1" noTextEdit="1"/>
          </p:cNvSpPr>
          <p:nvPr>
            <p:ph type="sldImg"/>
          </p:nvPr>
        </p:nvSpPr>
        <p:spPr>
          <a:xfrm>
            <a:off x="1377950" y="381000"/>
            <a:ext cx="3967163" cy="2976563"/>
          </a:xfrm>
        </p:spPr>
      </p:sp>
      <p:sp>
        <p:nvSpPr>
          <p:cNvPr id="280580" name="Rectangle 3"/>
          <p:cNvSpPr>
            <a:spLocks noGrp="1" noChangeArrowheads="1"/>
          </p:cNvSpPr>
          <p:nvPr>
            <p:ph type="body" idx="1"/>
          </p:nvPr>
        </p:nvSpPr>
        <p:spPr>
          <a:xfrm>
            <a:off x="610827" y="3512683"/>
            <a:ext cx="5652880" cy="49612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127" indent="-228127" eaLnBrk="1" hangingPunct="1">
              <a:buAutoNum type="arabicPeriod" startAt="1"/>
            </a:pPr>
            <a:endParaRPr lang="en-US" altLang="en-US"/>
          </a:p>
        </p:txBody>
      </p:sp>
    </p:spTree>
    <p:extLst>
      <p:ext uri="{BB962C8B-B14F-4D97-AF65-F5344CB8AC3E}">
        <p14:creationId xmlns:p14="http://schemas.microsoft.com/office/powerpoint/2010/main" val="785140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80579" name="Rectangle 2"/>
          <p:cNvSpPr>
            <a:spLocks noGrp="1" noRot="1" noChangeAspect="1" noChangeArrowheads="1" noTextEdit="1"/>
          </p:cNvSpPr>
          <p:nvPr>
            <p:ph type="sldImg"/>
          </p:nvPr>
        </p:nvSpPr>
        <p:spPr>
          <a:xfrm>
            <a:off x="1377950" y="381000"/>
            <a:ext cx="3967163" cy="2976563"/>
          </a:xfrm>
        </p:spPr>
      </p:sp>
      <p:sp>
        <p:nvSpPr>
          <p:cNvPr id="280580" name="Rectangle 3"/>
          <p:cNvSpPr>
            <a:spLocks noGrp="1" noChangeArrowheads="1"/>
          </p:cNvSpPr>
          <p:nvPr>
            <p:ph type="body" idx="1"/>
          </p:nvPr>
        </p:nvSpPr>
        <p:spPr>
          <a:xfrm>
            <a:off x="610827" y="3512683"/>
            <a:ext cx="5652880" cy="49612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aseline="0" smtClean="0">
              <a:latin typeface="+mj-lt"/>
            </a:endParaRPr>
          </a:p>
        </p:txBody>
      </p:sp>
    </p:spTree>
    <p:extLst>
      <p:ext uri="{BB962C8B-B14F-4D97-AF65-F5344CB8AC3E}">
        <p14:creationId xmlns:p14="http://schemas.microsoft.com/office/powerpoint/2010/main" val="2092723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80579" name="Rectangle 2"/>
          <p:cNvSpPr>
            <a:spLocks noGrp="1" noRot="1" noChangeAspect="1" noChangeArrowheads="1" noTextEdit="1"/>
          </p:cNvSpPr>
          <p:nvPr>
            <p:ph type="sldImg"/>
          </p:nvPr>
        </p:nvSpPr>
        <p:spPr>
          <a:xfrm>
            <a:off x="1498600" y="400050"/>
            <a:ext cx="4157663" cy="3119438"/>
          </a:xfrm>
        </p:spPr>
      </p:sp>
      <p:sp>
        <p:nvSpPr>
          <p:cNvPr id="280580" name="Rectangle 3"/>
          <p:cNvSpPr>
            <a:spLocks noGrp="1" noChangeArrowheads="1"/>
          </p:cNvSpPr>
          <p:nvPr>
            <p:ph type="body" idx="1"/>
          </p:nvPr>
        </p:nvSpPr>
        <p:spPr>
          <a:xfrm>
            <a:off x="649981" y="3681727"/>
            <a:ext cx="6015240" cy="5199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mj-lt"/>
            </a:endParaRPr>
          </a:p>
          <a:p>
            <a:pPr eaLnBrk="1" hangingPunct="1"/>
            <a:endParaRPr lang="en-US" altLang="en-US">
              <a:latin typeface="+mj-lt"/>
            </a:endParaRPr>
          </a:p>
        </p:txBody>
      </p:sp>
    </p:spTree>
    <p:extLst>
      <p:ext uri="{BB962C8B-B14F-4D97-AF65-F5344CB8AC3E}">
        <p14:creationId xmlns:p14="http://schemas.microsoft.com/office/powerpoint/2010/main" val="3008065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80579" name="Rectangle 2"/>
          <p:cNvSpPr>
            <a:spLocks noGrp="1" noRot="1" noChangeAspect="1" noChangeArrowheads="1" noTextEdit="1"/>
          </p:cNvSpPr>
          <p:nvPr>
            <p:ph type="sldImg"/>
          </p:nvPr>
        </p:nvSpPr>
        <p:spPr>
          <a:xfrm>
            <a:off x="1498600" y="400050"/>
            <a:ext cx="4157663" cy="3119438"/>
          </a:xfrm>
        </p:spPr>
      </p:sp>
      <p:sp>
        <p:nvSpPr>
          <p:cNvPr id="280580" name="Rectangle 3"/>
          <p:cNvSpPr>
            <a:spLocks noGrp="1" noChangeArrowheads="1"/>
          </p:cNvSpPr>
          <p:nvPr>
            <p:ph type="body" idx="1"/>
          </p:nvPr>
        </p:nvSpPr>
        <p:spPr>
          <a:xfrm>
            <a:off x="649981" y="3681727"/>
            <a:ext cx="6015240" cy="5199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mj-lt"/>
            </a:endParaRPr>
          </a:p>
        </p:txBody>
      </p:sp>
    </p:spTree>
    <p:extLst>
      <p:ext uri="{BB962C8B-B14F-4D97-AF65-F5344CB8AC3E}">
        <p14:creationId xmlns:p14="http://schemas.microsoft.com/office/powerpoint/2010/main" val="701304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smtClean="0">
              <a:latin typeface="+mj-lt"/>
            </a:endParaRPr>
          </a:p>
        </p:txBody>
      </p:sp>
    </p:spTree>
    <p:extLst>
      <p:ext uri="{BB962C8B-B14F-4D97-AF65-F5344CB8AC3E}">
        <p14:creationId xmlns:p14="http://schemas.microsoft.com/office/powerpoint/2010/main" val="3268403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j-lt"/>
            </a:endParaRPr>
          </a:p>
        </p:txBody>
      </p:sp>
    </p:spTree>
    <p:extLst>
      <p:ext uri="{BB962C8B-B14F-4D97-AF65-F5344CB8AC3E}">
        <p14:creationId xmlns:p14="http://schemas.microsoft.com/office/powerpoint/2010/main" val="3242201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xfrm>
            <a:off x="1571625" y="612775"/>
            <a:ext cx="3790950" cy="2844800"/>
          </a:xfrm>
        </p:spPr>
      </p:sp>
      <p:sp>
        <p:nvSpPr>
          <p:cNvPr id="262147" name="Rectangle 3"/>
          <p:cNvSpPr>
            <a:spLocks noGrp="1" noChangeArrowheads="1"/>
          </p:cNvSpPr>
          <p:nvPr>
            <p:ph type="body" idx="1"/>
          </p:nvPr>
        </p:nvSpPr>
        <p:spPr>
          <a:xfrm>
            <a:off x="771527" y="3687766"/>
            <a:ext cx="5391150" cy="4841874"/>
          </a:xfrm>
          <a:noFill/>
        </p:spPr>
        <p:txBody>
          <a:bodyPr/>
          <a:lstStyle/>
          <a:p>
            <a:pPr lvl="2" eaLnBrk="1" hangingPunct="1">
              <a:buClr>
                <a:schemeClr val="accent2"/>
              </a:buClr>
              <a:buFontTx/>
              <a:buNone/>
            </a:pPr>
            <a:endParaRPr lang="en-US" altLang="en-US" sz="1400">
              <a:latin typeface="+mj-lt"/>
            </a:endParaRPr>
          </a:p>
        </p:txBody>
      </p:sp>
    </p:spTree>
    <p:extLst>
      <p:ext uri="{BB962C8B-B14F-4D97-AF65-F5344CB8AC3E}">
        <p14:creationId xmlns:p14="http://schemas.microsoft.com/office/powerpoint/2010/main" val="938733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86723" name="Rectangle 2"/>
          <p:cNvSpPr>
            <a:spLocks noGrp="1" noRot="1" noChangeAspect="1" noChangeArrowheads="1" noTextEdit="1"/>
          </p:cNvSpPr>
          <p:nvPr>
            <p:ph type="sldImg"/>
          </p:nvPr>
        </p:nvSpPr>
        <p:spPr/>
      </p:sp>
      <p:sp>
        <p:nvSpPr>
          <p:cNvPr id="285700" name="Rectangle 3"/>
          <p:cNvSpPr>
            <a:spLocks noGrp="1" noChangeArrowheads="1"/>
          </p:cNvSpPr>
          <p:nvPr>
            <p:ph type="body" idx="1"/>
          </p:nvPr>
        </p:nvSpPr>
        <p:spPr>
          <a:xfrm>
            <a:off x="973579" y="4553473"/>
            <a:ext cx="5351338" cy="4429917"/>
          </a:xfrm>
        </p:spPr>
        <p:txBody>
          <a:bodyPr/>
          <a:lstStyle/>
          <a:p>
            <a:pPr eaLnBrk="1" hangingPunct="1">
              <a:defRPr/>
            </a:pPr>
            <a:endParaRPr lang="en-US">
              <a:latin typeface="+mj-lt"/>
            </a:endParaRPr>
          </a:p>
        </p:txBody>
      </p:sp>
    </p:spTree>
    <p:extLst>
      <p:ext uri="{BB962C8B-B14F-4D97-AF65-F5344CB8AC3E}">
        <p14:creationId xmlns:p14="http://schemas.microsoft.com/office/powerpoint/2010/main" val="1291640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87747" name="Rectangle 2"/>
          <p:cNvSpPr>
            <a:spLocks noGrp="1" noRot="1" noChangeAspect="1" noChangeArrowheads="1" noTextEdit="1"/>
          </p:cNvSpPr>
          <p:nvPr>
            <p:ph type="sldImg"/>
          </p:nvPr>
        </p:nvSpPr>
        <p:spPr/>
      </p:sp>
      <p:sp>
        <p:nvSpPr>
          <p:cNvPr id="287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mj-lt"/>
            </a:endParaRPr>
          </a:p>
        </p:txBody>
      </p:sp>
    </p:spTree>
    <p:extLst>
      <p:ext uri="{BB962C8B-B14F-4D97-AF65-F5344CB8AC3E}">
        <p14:creationId xmlns:p14="http://schemas.microsoft.com/office/powerpoint/2010/main" val="2298673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smtClean="0">
              <a:latin typeface="+mj-lt"/>
            </a:endParaRPr>
          </a:p>
        </p:txBody>
      </p:sp>
    </p:spTree>
    <p:extLst>
      <p:ext uri="{BB962C8B-B14F-4D97-AF65-F5344CB8AC3E}">
        <p14:creationId xmlns:p14="http://schemas.microsoft.com/office/powerpoint/2010/main" val="3548002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12322" name="Rectangle 2"/>
          <p:cNvSpPr>
            <a:spLocks noGrp="1" noRot="1" noChangeAspect="1" noChangeArrowheads="1" noTextEdit="1"/>
          </p:cNvSpPr>
          <p:nvPr>
            <p:ph type="sldImg"/>
          </p:nvPr>
        </p:nvSpPr>
        <p:spPr/>
      </p:sp>
      <p:sp>
        <p:nvSpPr>
          <p:cNvPr id="3123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aseline="0" smtClean="0">
              <a:latin typeface="+mj-lt"/>
            </a:endParaRPr>
          </a:p>
        </p:txBody>
      </p:sp>
    </p:spTree>
    <p:extLst>
      <p:ext uri="{BB962C8B-B14F-4D97-AF65-F5344CB8AC3E}">
        <p14:creationId xmlns:p14="http://schemas.microsoft.com/office/powerpoint/2010/main" val="2662467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Clr>
                <a:schemeClr val="accent2"/>
              </a:buClr>
              <a:buFontTx/>
              <a:buChar char="•"/>
            </a:pPr>
            <a:endParaRPr lang="en-US">
              <a:latin typeface="+mj-lt"/>
            </a:endParaRPr>
          </a:p>
        </p:txBody>
      </p:sp>
    </p:spTree>
    <p:extLst>
      <p:ext uri="{BB962C8B-B14F-4D97-AF65-F5344CB8AC3E}">
        <p14:creationId xmlns:p14="http://schemas.microsoft.com/office/powerpoint/2010/main" val="3083736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90819" name="Rectangle 2"/>
          <p:cNvSpPr>
            <a:spLocks noGrp="1" noRot="1" noChangeAspect="1" noChangeArrowheads="1" noTextEdit="1"/>
          </p:cNvSpPr>
          <p:nvPr>
            <p:ph type="sldImg"/>
          </p:nvPr>
        </p:nvSpPr>
        <p:spPr/>
      </p:sp>
      <p:sp>
        <p:nvSpPr>
          <p:cNvPr id="290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i="1">
              <a:latin typeface="+mj-lt"/>
            </a:endParaRPr>
          </a:p>
        </p:txBody>
      </p:sp>
    </p:spTree>
    <p:extLst>
      <p:ext uri="{BB962C8B-B14F-4D97-AF65-F5344CB8AC3E}">
        <p14:creationId xmlns:p14="http://schemas.microsoft.com/office/powerpoint/2010/main" val="38843001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91843" name="Rectangle 2"/>
          <p:cNvSpPr>
            <a:spLocks noGrp="1" noRot="1" noChangeAspect="1" noChangeArrowheads="1" noTextEdit="1"/>
          </p:cNvSpPr>
          <p:nvPr>
            <p:ph type="sldImg"/>
          </p:nvPr>
        </p:nvSpPr>
        <p:spPr/>
      </p:sp>
      <p:sp>
        <p:nvSpPr>
          <p:cNvPr id="291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i="1">
              <a:latin typeface="+mj-lt"/>
            </a:endParaRPr>
          </a:p>
        </p:txBody>
      </p:sp>
    </p:spTree>
    <p:extLst>
      <p:ext uri="{BB962C8B-B14F-4D97-AF65-F5344CB8AC3E}">
        <p14:creationId xmlns:p14="http://schemas.microsoft.com/office/powerpoint/2010/main" val="3583406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24611" name="Rectangle 2"/>
          <p:cNvSpPr>
            <a:spLocks noGrp="1" noRot="1" noChangeAspect="1" noChangeArrowheads="1" noTextEdit="1"/>
          </p:cNvSpPr>
          <p:nvPr>
            <p:ph type="sldImg"/>
          </p:nvPr>
        </p:nvSpPr>
        <p:spPr/>
      </p:sp>
      <p:sp>
        <p:nvSpPr>
          <p:cNvPr id="324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mj-lt"/>
            </a:endParaRPr>
          </a:p>
        </p:txBody>
      </p:sp>
    </p:spTree>
    <p:extLst>
      <p:ext uri="{BB962C8B-B14F-4D97-AF65-F5344CB8AC3E}">
        <p14:creationId xmlns:p14="http://schemas.microsoft.com/office/powerpoint/2010/main" val="1744743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24611" name="Rectangle 2"/>
          <p:cNvSpPr>
            <a:spLocks noGrp="1" noRot="1" noChangeAspect="1" noChangeArrowheads="1" noTextEdit="1"/>
          </p:cNvSpPr>
          <p:nvPr>
            <p:ph type="sldImg"/>
          </p:nvPr>
        </p:nvSpPr>
        <p:spPr/>
      </p:sp>
      <p:sp>
        <p:nvSpPr>
          <p:cNvPr id="324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1" smtClean="0">
                <a:latin typeface="+mj-lt"/>
              </a:rPr>
              <a:t>For Solvang: See Remote and In-Person Public Comment and Disruptive Speech Policy </a:t>
            </a:r>
            <a:endParaRPr lang="en-US" altLang="en-US">
              <a:latin typeface="+mj-lt"/>
            </a:endParaRPr>
          </a:p>
        </p:txBody>
      </p:sp>
    </p:spTree>
    <p:extLst>
      <p:ext uri="{BB962C8B-B14F-4D97-AF65-F5344CB8AC3E}">
        <p14:creationId xmlns:p14="http://schemas.microsoft.com/office/powerpoint/2010/main" val="286726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j-lt"/>
            </a:endParaRPr>
          </a:p>
        </p:txBody>
      </p:sp>
    </p:spTree>
    <p:extLst>
      <p:ext uri="{BB962C8B-B14F-4D97-AF65-F5344CB8AC3E}">
        <p14:creationId xmlns:p14="http://schemas.microsoft.com/office/powerpoint/2010/main" val="3852108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36226" name="Slide Image Placeholder 1"/>
          <p:cNvSpPr>
            <a:spLocks noGrp="1" noRot="1" noChangeAspect="1" noChangeArrowheads="1" noTextEdit="1"/>
          </p:cNvSpPr>
          <p:nvPr>
            <p:ph type="sldImg"/>
          </p:nvPr>
        </p:nvSpPr>
        <p:spPr/>
      </p:sp>
      <p:sp>
        <p:nvSpPr>
          <p:cNvPr id="436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mj-lt"/>
            </a:endParaRPr>
          </a:p>
        </p:txBody>
      </p:sp>
    </p:spTree>
    <p:extLst>
      <p:ext uri="{BB962C8B-B14F-4D97-AF65-F5344CB8AC3E}">
        <p14:creationId xmlns:p14="http://schemas.microsoft.com/office/powerpoint/2010/main" val="47371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a:latin typeface="+mj-lt"/>
            </a:endParaRPr>
          </a:p>
        </p:txBody>
      </p:sp>
    </p:spTree>
    <p:extLst>
      <p:ext uri="{BB962C8B-B14F-4D97-AF65-F5344CB8AC3E}">
        <p14:creationId xmlns:p14="http://schemas.microsoft.com/office/powerpoint/2010/main" val="1461916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p:sp>
      <p:sp>
        <p:nvSpPr>
          <p:cNvPr id="256003" name="Rectangle 3"/>
          <p:cNvSpPr>
            <a:spLocks noGrp="1" noChangeArrowheads="1"/>
          </p:cNvSpPr>
          <p:nvPr>
            <p:ph type="body" idx="1"/>
          </p:nvPr>
        </p:nvSpPr>
        <p:spPr>
          <a:noFill/>
        </p:spPr>
        <p:txBody>
          <a:bodyPr/>
          <a:lstStyle/>
          <a:p>
            <a:pPr eaLnBrk="1" hangingPunct="1"/>
            <a:endParaRPr lang="en-US" baseline="0" smtClean="0"/>
          </a:p>
          <a:p>
            <a:pPr eaLnBrk="1" hangingPunct="1"/>
            <a:endParaRPr lang="en-US" baseline="0" smtClean="0"/>
          </a:p>
          <a:p>
            <a:pPr eaLnBrk="1" hangingPunct="1"/>
            <a:endParaRPr lang="en-US"/>
          </a:p>
        </p:txBody>
      </p:sp>
    </p:spTree>
    <p:extLst>
      <p:ext uri="{BB962C8B-B14F-4D97-AF65-F5344CB8AC3E}">
        <p14:creationId xmlns:p14="http://schemas.microsoft.com/office/powerpoint/2010/main" val="1866539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altLang="en-US" u="none" smtClean="0">
              <a:latin typeface="+mj-lt"/>
            </a:endParaRPr>
          </a:p>
        </p:txBody>
      </p:sp>
    </p:spTree>
    <p:extLst>
      <p:ext uri="{BB962C8B-B14F-4D97-AF65-F5344CB8AC3E}">
        <p14:creationId xmlns:p14="http://schemas.microsoft.com/office/powerpoint/2010/main" val="2822408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p:sp>
      <p:sp>
        <p:nvSpPr>
          <p:cNvPr id="266243" name="Rectangle 3"/>
          <p:cNvSpPr>
            <a:spLocks noGrp="1" noChangeArrowheads="1"/>
          </p:cNvSpPr>
          <p:nvPr>
            <p:ph type="body" idx="1"/>
          </p:nvPr>
        </p:nvSpPr>
        <p:spPr/>
        <p:txBody>
          <a:bodyPr/>
          <a:lstStyle/>
          <a:p>
            <a:pPr marL="187257" indent="-187257" eaLnBrk="1" hangingPunct="1">
              <a:lnSpc>
                <a:spcPct val="90000"/>
              </a:lnSpc>
              <a:defRPr/>
            </a:pPr>
            <a:endParaRPr lang="en-US" altLang="en-US"/>
          </a:p>
        </p:txBody>
      </p:sp>
    </p:spTree>
    <p:extLst>
      <p:ext uri="{BB962C8B-B14F-4D97-AF65-F5344CB8AC3E}">
        <p14:creationId xmlns:p14="http://schemas.microsoft.com/office/powerpoint/2010/main" val="1200559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20000"/>
              </a:spcBef>
              <a:buClr>
                <a:schemeClr val="tx1"/>
              </a:buClr>
            </a:pPr>
            <a:endParaRPr lang="en-US" altLang="en-US" sz="1600"/>
          </a:p>
          <a:p>
            <a:endParaRPr lang="en-US"/>
          </a:p>
        </p:txBody>
      </p:sp>
    </p:spTree>
    <p:extLst>
      <p:ext uri="{BB962C8B-B14F-4D97-AF65-F5344CB8AC3E}">
        <p14:creationId xmlns:p14="http://schemas.microsoft.com/office/powerpoint/2010/main" val="772835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79555" name="Rectangle 2"/>
          <p:cNvSpPr>
            <a:spLocks noGrp="1" noRot="1" noChangeAspect="1" noChangeArrowheads="1" noTextEdit="1"/>
          </p:cNvSpPr>
          <p:nvPr>
            <p:ph type="sldImg"/>
          </p:nvPr>
        </p:nvSpPr>
        <p:spPr>
          <a:xfrm>
            <a:off x="1377950" y="381000"/>
            <a:ext cx="3967163" cy="2976563"/>
          </a:xfrm>
        </p:spPr>
      </p:sp>
      <p:sp>
        <p:nvSpPr>
          <p:cNvPr id="279556" name="Rectangle 3"/>
          <p:cNvSpPr>
            <a:spLocks noGrp="1" noChangeArrowheads="1"/>
          </p:cNvSpPr>
          <p:nvPr>
            <p:ph type="body" idx="1"/>
          </p:nvPr>
        </p:nvSpPr>
        <p:spPr>
          <a:xfrm>
            <a:off x="610827" y="3511109"/>
            <a:ext cx="5652880" cy="49627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mj-lt"/>
            </a:endParaRPr>
          </a:p>
        </p:txBody>
      </p:sp>
    </p:spTree>
    <p:extLst>
      <p:ext uri="{BB962C8B-B14F-4D97-AF65-F5344CB8AC3E}">
        <p14:creationId xmlns:p14="http://schemas.microsoft.com/office/powerpoint/2010/main" val="4035489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80579" name="Rectangle 2"/>
          <p:cNvSpPr>
            <a:spLocks noGrp="1" noRot="1" noChangeAspect="1" noChangeArrowheads="1" noTextEdit="1"/>
          </p:cNvSpPr>
          <p:nvPr>
            <p:ph type="sldImg"/>
          </p:nvPr>
        </p:nvSpPr>
        <p:spPr>
          <a:xfrm>
            <a:off x="1377950" y="381000"/>
            <a:ext cx="3967163" cy="2976563"/>
          </a:xfrm>
        </p:spPr>
      </p:sp>
      <p:sp>
        <p:nvSpPr>
          <p:cNvPr id="280580" name="Rectangle 3"/>
          <p:cNvSpPr>
            <a:spLocks noGrp="1" noChangeArrowheads="1"/>
          </p:cNvSpPr>
          <p:nvPr>
            <p:ph type="body" idx="1"/>
          </p:nvPr>
        </p:nvSpPr>
        <p:spPr>
          <a:xfrm>
            <a:off x="610827" y="3512683"/>
            <a:ext cx="5652880" cy="49612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mj-lt"/>
            </a:endParaRPr>
          </a:p>
        </p:txBody>
      </p:sp>
    </p:spTree>
    <p:extLst>
      <p:ext uri="{BB962C8B-B14F-4D97-AF65-F5344CB8AC3E}">
        <p14:creationId xmlns:p14="http://schemas.microsoft.com/office/powerpoint/2010/main" val="3590707408"/>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3.png"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3.png"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3.png"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3.png"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3.png"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3.png"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3.png"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28575" y="0"/>
            <a:ext cx="9144000" cy="6858000"/>
          </a:xfrm>
          <a:prstGeom prst="rect"/>
          <a:blipFill dpi="0" rotWithShape="1">
            <a:blip r:embed="rId2">
              <a:alphaModFix amt="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eaLnBrk="1" hangingPunct="1">
              <a:spcBef>
                <a:spcPct val="0"/>
              </a:spcBef>
              <a:spcAft>
                <a:spcPct val="0"/>
              </a:spcAft>
              <a:defRPr/>
            </a:pPr>
            <a:endParaRPr lang="en-US"/>
          </a:p>
        </p:txBody>
      </p:sp>
      <p:sp>
        <p:nvSpPr>
          <p:cNvPr id="6" name="Rectangle 5"/>
          <p:cNvSpPr/>
          <p:nvPr/>
        </p:nvSpPr>
        <p:spPr>
          <a:xfrm>
            <a:off x="628650" y="5637321"/>
            <a:ext cx="8515350" cy="603682"/>
          </a:xfrm>
          <a:prstGeom prst="rect"/>
          <a:gradFill>
            <a:gsLst>
              <a:gs pos="29000">
                <a:srgbClr val="1E252E"/>
              </a:gs>
              <a:gs pos="100000">
                <a:schemeClr val="tx2">
                  <a:lumMod val="50000"/>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eaLnBrk="1" hangingPunct="1">
              <a:spcBef>
                <a:spcPct val="0"/>
              </a:spcBef>
              <a:spcAft>
                <a:spcPct val="0"/>
              </a:spcAft>
              <a:defRPr/>
            </a:pPr>
            <a:r>
              <a:rPr lang="en-US" b="1" dirty="1">
                <a:solidFill>
                  <a:srgbClr val="76ABDC"/>
                </a:solidFill>
                <a:latin typeface="Century Gothic" panose="020b0502020202020204" pitchFamily="34" charset="0"/>
              </a:rPr>
              <a:t>Presented by: </a:t>
            </a:r>
          </a:p>
        </p:txBody>
      </p:sp>
      <p:pic>
        <p:nvPicPr>
          <p:cNvPr id="7" name="Picture 10" descr="RWG Logomark MASTER_cmyk w white.png"/>
          <p:cNvPicPr>
            <a:picLocks noChangeAspect="1"/>
          </p:cNvPicPr>
          <p:nvPr/>
        </p:nvPicPr>
        <p:blipFill>
          <a:blip r:embed="rId3"/>
          <a:srcRect/>
          <a:stretch>
            <a:fillRect/>
          </a:stretch>
        </p:blipFill>
        <p:spPr>
          <a:xfrm>
            <a:off x="735013" y="976313"/>
            <a:ext cx="3500437" cy="1185862"/>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8860" y="2299300"/>
            <a:ext cx="7829340" cy="1208569"/>
          </a:xfrm>
        </p:spPr>
        <p:txBody>
          <a:bodyPr anchor="b">
            <a:normAutofit/>
          </a:bodyPr>
          <a:lstStyle>
            <a:lvl1pPr algn="l">
              <a:defRPr sz="3800"/>
            </a:lvl1pPr>
          </a:lstStyle>
          <a:p>
            <a:r>
              <a:rPr lang="en-US" dirty="1" smtClean="0"/>
              <a:t>Click to edit Master title style</a:t>
            </a:r>
            <a:endParaRPr lang="en-US"/>
          </a:p>
        </p:txBody>
      </p:sp>
      <p:sp>
        <p:nvSpPr>
          <p:cNvPr id="3" name="Subtitle 2"/>
          <p:cNvSpPr>
            <a:spLocks noGrp="1"/>
          </p:cNvSpPr>
          <p:nvPr>
            <p:ph type="subTitle" idx="1"/>
          </p:nvPr>
        </p:nvSpPr>
        <p:spPr>
          <a:xfrm>
            <a:off x="628651" y="3600450"/>
            <a:ext cx="6181724" cy="2036871"/>
          </a:xfrm>
        </p:spPr>
        <p:txBody>
          <a:bodyPr>
            <a:normAutofit/>
          </a:bodyPr>
          <a:lstStyle>
            <a:lvl1pPr marL="0" indent="0" algn="l">
              <a:buNone/>
              <a:defRPr sz="21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1" smtClean="0"/>
              <a:t>Click to edit Master subtitle style</a:t>
            </a:r>
            <a:endParaRPr lang="en-US"/>
          </a:p>
        </p:txBody>
      </p:sp>
      <p:sp>
        <p:nvSpPr>
          <p:cNvPr id="17" name="Text Placeholder 16"/>
          <p:cNvSpPr>
            <a:spLocks noGrp="1"/>
          </p:cNvSpPr>
          <p:nvPr>
            <p:ph type="body" sz="quarter" idx="13"/>
          </p:nvPr>
        </p:nvSpPr>
        <p:spPr>
          <a:xfrm>
            <a:off x="2254927" y="5663953"/>
            <a:ext cx="6116715" cy="576961"/>
          </a:xfrm>
        </p:spPr>
        <p:txBody>
          <a:bodyPr rtlCol="0" anchor="ctr">
            <a:normAutofit/>
          </a:bodyPr>
          <a:lstStyle>
            <a:lvl1pPr>
              <a:defRPr lang="en-US" sz="1800" b="1" smtClean="0">
                <a:solidFill>
                  <a:srgbClr val="76ABDC"/>
                </a:solidFill>
              </a:defRPr>
            </a:lvl1pPr>
            <a:lvl2pPr>
              <a:defRPr lang="en-US" sz="2000" smtClean="0"/>
            </a:lvl2pPr>
            <a:lvl3pPr>
              <a:defRPr lang="en-US" sz="1800" smtClean="0"/>
            </a:lvl3pPr>
            <a:lvl4pPr>
              <a:defRPr lang="en-US" sz="1600" smtClean="0"/>
            </a:lvl4pPr>
            <a:lvl5pPr>
              <a:defRPr lang="en-US" sz="1600"/>
            </a:lvl5pPr>
          </a:lstStyle>
          <a:p>
            <a:pPr lvl="0"/>
            <a:r>
              <a:rPr lang="en-US" dirty="1" smtClean="0"/>
              <a:t>Edit Master text styles</a:t>
            </a:r>
          </a:p>
        </p:txBody>
      </p:sp>
      <p:sp>
        <p:nvSpPr>
          <p:cNvPr id="8" name="Date Placeholder 3"/>
          <p:cNvSpPr>
            <a:spLocks noGrp="1"/>
          </p:cNvSpPr>
          <p:nvPr>
            <p:ph type="dt" sz="half" idx="14"/>
          </p:nvPr>
        </p:nvSpPr>
        <p:spPr/>
        <p:txBody>
          <a:bodyPr/>
          <a:lstStyle>
            <a:lvl1pPr>
              <a:defRPr/>
            </a:lvl1pPr>
          </a:lstStyle>
          <a:p>
            <a:pPr>
              <a:defRPr/>
            </a:pPr>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499F0133-0262-448A-9B1A-D293D4F93BD5}" type="slidenum">
              <a:rPr lang="en-US" smtClean="0"/>
              <a:t>‹#›</a:t>
            </a:fld>
            <a:endParaRPr lang="en-US"/>
          </a:p>
        </p:txBody>
      </p:sp>
    </p:spTree>
    <p:extLst>
      <p:ext uri="{BB962C8B-B14F-4D97-AF65-F5344CB8AC3E}">
        <p14:creationId xmlns:p14="http://schemas.microsoft.com/office/powerpoint/2010/main" val="15098503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RWG Logomark MASTER_cmyk w white.png"/>
          <p:cNvPicPr>
            <a:picLocks noChangeAspect="1"/>
          </p:cNvPicPr>
          <p:nvPr/>
        </p:nvPicPr>
        <p:blipFill>
          <a:blip r:embed="rId2"/>
          <a:srcRect/>
          <a:stretch>
            <a:fillRect/>
          </a:stretch>
        </p:blipFill>
        <p:spPr>
          <a:xfrm>
            <a:off x="7313613" y="6094413"/>
            <a:ext cx="1544637" cy="52387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dirty="1" smtClean="0"/>
              <a:t>Click to edit Master title style</a:t>
            </a:r>
            <a:endParaRPr lang="en-US"/>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1" smtClean="0"/>
              <a:t>Click icon to add picture</a:t>
            </a:r>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smtClean="0"/>
              <a:t>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99F0133-0262-448A-9B1A-D293D4F93BD5}" type="slidenum">
              <a:rPr lang="en-US" smtClean="0"/>
              <a:t>‹#›</a:t>
            </a:fld>
            <a:endParaRPr lang="en-US"/>
          </a:p>
        </p:txBody>
      </p:sp>
    </p:spTree>
    <p:extLst>
      <p:ext uri="{BB962C8B-B14F-4D97-AF65-F5344CB8AC3E}">
        <p14:creationId xmlns:p14="http://schemas.microsoft.com/office/powerpoint/2010/main" val="28235546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9F0133-0262-448A-9B1A-D293D4F93BD5}" type="slidenum">
              <a:rPr lang="en-US" smtClean="0"/>
              <a:t>‹#›</a:t>
            </a:fld>
            <a:endParaRPr lang="en-US"/>
          </a:p>
        </p:txBody>
      </p:sp>
    </p:spTree>
    <p:extLst>
      <p:ext uri="{BB962C8B-B14F-4D97-AF65-F5344CB8AC3E}">
        <p14:creationId xmlns:p14="http://schemas.microsoft.com/office/powerpoint/2010/main" val="10267921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1"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9F0133-0262-448A-9B1A-D293D4F93BD5}" type="slidenum">
              <a:rPr lang="en-US" smtClean="0"/>
              <a:t>‹#›</a:t>
            </a:fld>
            <a:endParaRPr lang="en-US"/>
          </a:p>
        </p:txBody>
      </p:sp>
    </p:spTree>
    <p:extLst>
      <p:ext uri="{BB962C8B-B14F-4D97-AF65-F5344CB8AC3E}">
        <p14:creationId xmlns:p14="http://schemas.microsoft.com/office/powerpoint/2010/main" val="29137536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1"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1"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9F0133-0262-448A-9B1A-D293D4F93BD5}" type="slidenum">
              <a:rPr lang="en-US" smtClean="0"/>
              <a:t>‹#›</a:t>
            </a:fld>
            <a:endParaRPr lang="en-US"/>
          </a:p>
        </p:txBody>
      </p:sp>
    </p:spTree>
    <p:extLst>
      <p:ext uri="{BB962C8B-B14F-4D97-AF65-F5344CB8AC3E}">
        <p14:creationId xmlns:p14="http://schemas.microsoft.com/office/powerpoint/2010/main" val="32879717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2362200" y="6050037"/>
            <a:ext cx="6705600" cy="685800"/>
          </a:xfrm>
          <a:noFill/>
        </p:spPr>
        <p:txBody>
          <a:bodyPr anchor="ctr">
            <a:normAutofit/>
          </a:bodyPr>
          <a:lstStyle>
            <a:lvl1pPr marL="0" indent="0" algn="l">
              <a:buNone/>
              <a:defRPr sz="2600" b="1">
                <a:solidFill>
                  <a:schemeClr val="bg1"/>
                </a:solidFill>
                <a:latin typeface="+mj-lt"/>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1" smtClean="0"/>
              <a:t>Click to edit Master subtitle style</a:t>
            </a:r>
            <a:endParaRPr lang="en-US"/>
          </a:p>
        </p:txBody>
      </p:sp>
      <p:sp>
        <p:nvSpPr>
          <p:cNvPr id="8" name="Title 7"/>
          <p:cNvSpPr>
            <a:spLocks noGrp="1"/>
          </p:cNvSpPr>
          <p:nvPr>
            <p:ph type="ctrTitle"/>
          </p:nvPr>
        </p:nvSpPr>
        <p:spPr>
          <a:xfrm>
            <a:off x="2362200" y="4038600"/>
            <a:ext cx="6477000" cy="1828800"/>
          </a:xfrm>
        </p:spPr>
        <p:txBody>
          <a:bodyPr anchor="b"/>
          <a:lstStyle>
            <a:lvl1pPr>
              <a:lnSpc>
                <a:spcPts val="4600"/>
              </a:lnSpc>
              <a:defRPr b="1" cap="all" baseline="0">
                <a:solidFill>
                  <a:srgbClr val="E26403"/>
                </a:solidFill>
                <a:latin typeface="+mj-lt"/>
                <a:cs typeface="Arial" pitchFamily="34" charset="0"/>
              </a:defRPr>
            </a:lvl1pPr>
          </a:lstStyle>
          <a:p>
            <a:r>
              <a:rPr lang="en-US" dirty="1" smtClean="0"/>
              <a:t>Click to edit Master title style</a:t>
            </a:r>
            <a:endParaRPr lang="en-US"/>
          </a:p>
        </p:txBody>
      </p:sp>
      <p:sp>
        <p:nvSpPr>
          <p:cNvPr id="12" name="Date Placeholder 27"/>
          <p:cNvSpPr>
            <a:spLocks noGrp="1"/>
          </p:cNvSpPr>
          <p:nvPr>
            <p:ph type="dt" sz="half" idx="10"/>
          </p:nvPr>
        </p:nvSpPr>
        <p:spPr>
          <a:xfrm>
            <a:off x="76200" y="6069013"/>
            <a:ext cx="2057400" cy="685800"/>
          </a:xfrm>
          <a:prstGeom prst="rect"/>
        </p:spPr>
        <p:txBody>
          <a:bodyPr>
            <a:noAutofit/>
          </a:bodyPr>
          <a:lstStyle>
            <a:lvl1pPr algn="ctr">
              <a:defRPr sz="1800">
                <a:solidFill>
                  <a:srgbClr val="3B3B3B"/>
                </a:solidFill>
                <a:latin typeface="+mj-lt"/>
              </a:defRPr>
            </a:lvl1pPr>
          </a:lstStyle>
          <a:p>
            <a:pPr>
              <a:defRPr/>
            </a:pPr>
            <a:endParaRPr lang="en-US"/>
          </a:p>
        </p:txBody>
      </p:sp>
      <p:sp>
        <p:nvSpPr>
          <p:cNvPr id="13"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4" name="Slide Number Placeholder 28"/>
          <p:cNvSpPr>
            <a:spLocks noGrp="1"/>
          </p:cNvSpPr>
          <p:nvPr>
            <p:ph type="sldNum" sz="quarter" idx="12"/>
          </p:nvPr>
        </p:nvSpPr>
        <p:spPr>
          <a:xfrm>
            <a:off x="8001000" y="228600"/>
            <a:ext cx="838200" cy="381000"/>
          </a:xfrm>
        </p:spPr>
        <p:txBody>
          <a:bodyPr/>
          <a:lstStyle>
            <a:lvl1pPr algn="r">
              <a:defRPr>
                <a:solidFill>
                  <a:schemeClr val="tx2"/>
                </a:solidFill>
              </a:defRPr>
            </a:lvl1pPr>
          </a:lstStyle>
          <a:p>
            <a:pPr>
              <a:defRPr/>
            </a:pPr>
            <a:fld id="{4C6FBCA5-86BB-4D2C-A23D-3211F00B8BA8}" type="slidenum">
              <a:rPr lang="en-US" smtClean="0"/>
              <a:t>‹#›</a:t>
            </a:fld>
            <a:endParaRPr lang="en-US"/>
          </a:p>
        </p:txBody>
      </p:sp>
      <p:sp>
        <p:nvSpPr>
          <p:cNvPr id="15" name="Text Box 1040"/>
          <p:cNvSpPr txBox="1">
            <a:spLocks noChangeArrowheads="1"/>
          </p:cNvSpPr>
          <p:nvPr userDrawn="1"/>
        </p:nvSpPr>
        <p:spPr>
          <a:xfrm>
            <a:off x="762000" y="990600"/>
            <a:ext cx="5334000" cy="336550"/>
          </a:xfrm>
          <a:prstGeom prst="rect"/>
          <a:noFill/>
          <a:ln>
            <a:noFill/>
          </a:ln>
        </p:spPr>
        <p:txBody>
          <a:bodyPr>
            <a:spAutoFit/>
          </a:bodyPr>
          <a:lstStyle>
            <a:lvl1pPr eaLnBrk="0" hangingPunct="0">
              <a:defRPr sz="1200">
                <a:solidFill>
                  <a:schemeClr val="tx1"/>
                </a:solidFill>
                <a:latin typeface="MetaNormal-Roman" pitchFamily="34" charset="0"/>
                <a:cs typeface="Times New Roman" pitchFamily="18" charset="0"/>
              </a:defRPr>
            </a:lvl1pPr>
            <a:lvl2pPr marL="742950" indent="-285750" eaLnBrk="0" hangingPunct="0">
              <a:defRPr sz="1200">
                <a:solidFill>
                  <a:schemeClr val="tx1"/>
                </a:solidFill>
                <a:latin typeface="MetaNormal-Roman" pitchFamily="34" charset="0"/>
                <a:cs typeface="Times New Roman" pitchFamily="18" charset="0"/>
              </a:defRPr>
            </a:lvl2pPr>
            <a:lvl3pPr marL="1143000" indent="-228600" eaLnBrk="0" hangingPunct="0">
              <a:defRPr sz="1200">
                <a:solidFill>
                  <a:schemeClr val="tx1"/>
                </a:solidFill>
                <a:latin typeface="MetaNormal-Roman" pitchFamily="34" charset="0"/>
                <a:cs typeface="Times New Roman" pitchFamily="18" charset="0"/>
              </a:defRPr>
            </a:lvl3pPr>
            <a:lvl4pPr marL="1600200" indent="-228600" eaLnBrk="0" hangingPunct="0">
              <a:defRPr sz="1200">
                <a:solidFill>
                  <a:schemeClr val="tx1"/>
                </a:solidFill>
                <a:latin typeface="MetaNormal-Roman" pitchFamily="34" charset="0"/>
                <a:cs typeface="Times New Roman" pitchFamily="18" charset="0"/>
              </a:defRPr>
            </a:lvl4pPr>
            <a:lvl5pPr marL="2057400" indent="-228600" eaLnBrk="0" hangingPunct="0">
              <a:defRPr sz="1200">
                <a:solidFill>
                  <a:schemeClr val="tx1"/>
                </a:solidFill>
                <a:latin typeface="MetaNormal-Roman" pitchFamily="34" charset="0"/>
                <a:cs typeface="Times New Roman" pitchFamily="18" charset="0"/>
              </a:defRPr>
            </a:lvl5pPr>
            <a:lvl6pPr marL="2514600" indent="-228600" fontAlgn="base" eaLnBrk="0" hangingPunct="0">
              <a:spcBef>
                <a:spcPct val="0"/>
              </a:spcBef>
              <a:spcAft>
                <a:spcPct val="0"/>
              </a:spcAft>
              <a:defRPr sz="1200">
                <a:solidFill>
                  <a:schemeClr val="tx1"/>
                </a:solidFill>
                <a:latin typeface="MetaNormal-Roman" pitchFamily="34" charset="0"/>
                <a:cs typeface="Times New Roman" pitchFamily="18" charset="0"/>
              </a:defRPr>
            </a:lvl6pPr>
            <a:lvl7pPr marL="2971800" indent="-228600" fontAlgn="base" eaLnBrk="0" hangingPunct="0">
              <a:spcBef>
                <a:spcPct val="0"/>
              </a:spcBef>
              <a:spcAft>
                <a:spcPct val="0"/>
              </a:spcAft>
              <a:defRPr sz="1200">
                <a:solidFill>
                  <a:schemeClr val="tx1"/>
                </a:solidFill>
                <a:latin typeface="MetaNormal-Roman" pitchFamily="34" charset="0"/>
                <a:cs typeface="Times New Roman" pitchFamily="18" charset="0"/>
              </a:defRPr>
            </a:lvl7pPr>
            <a:lvl8pPr marL="3429000" indent="-228600" fontAlgn="base" eaLnBrk="0" hangingPunct="0">
              <a:spcBef>
                <a:spcPct val="0"/>
              </a:spcBef>
              <a:spcAft>
                <a:spcPct val="0"/>
              </a:spcAft>
              <a:defRPr sz="1200">
                <a:solidFill>
                  <a:schemeClr val="tx1"/>
                </a:solidFill>
                <a:latin typeface="MetaNormal-Roman" pitchFamily="34" charset="0"/>
                <a:cs typeface="Times New Roman" pitchFamily="18" charset="0"/>
              </a:defRPr>
            </a:lvl8pPr>
            <a:lvl9pPr marL="3886200" indent="-228600" fontAlgn="base" eaLnBrk="0" hangingPunct="0">
              <a:spcBef>
                <a:spcPct val="0"/>
              </a:spcBef>
              <a:spcAft>
                <a:spcPct val="0"/>
              </a:spcAft>
              <a:defRPr sz="1200">
                <a:solidFill>
                  <a:schemeClr val="tx1"/>
                </a:solidFill>
                <a:latin typeface="MetaNormal-Roman" pitchFamily="34" charset="0"/>
                <a:cs typeface="Times New Roman" pitchFamily="18" charset="0"/>
              </a:defRPr>
            </a:lvl9pPr>
          </a:lstStyle>
          <a:p>
            <a:pPr eaLnBrk="1" hangingPunct="1">
              <a:spcBef>
                <a:spcPct val="50000"/>
              </a:spcBef>
              <a:defRPr/>
            </a:pPr>
            <a:endParaRPr lang="en-US" altLang="en-US" sz="1600" smtClean="0"/>
          </a:p>
        </p:txBody>
      </p:sp>
    </p:spTree>
    <p:extLst>
      <p:ext uri="{BB962C8B-B14F-4D97-AF65-F5344CB8AC3E}">
        <p14:creationId xmlns:p14="http://schemas.microsoft.com/office/powerpoint/2010/main" val="5644807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620000" cy="990600"/>
          </a:xfrm>
        </p:spPr>
        <p:txBody>
          <a:bodyPr>
            <a:normAutofit/>
          </a:bodyPr>
          <a:lstStyle>
            <a:lvl1pPr algn="l">
              <a:buNone/>
              <a:defRPr sz="3200" b="1" cap="none" baseline="0">
                <a:solidFill>
                  <a:schemeClr val="bg1"/>
                </a:solidFill>
                <a:latin typeface="+mj-lt"/>
                <a:cs typeface="Arial" pitchFamily="34" charset="0"/>
              </a:defRPr>
            </a:lvl1pPr>
          </a:lstStyle>
          <a:p>
            <a:r>
              <a:rPr lang="en-US" dirty="1" smtClean="0"/>
              <a:t>Click to edit Master title style</a:t>
            </a:r>
            <a:endParaRPr lang="en-US"/>
          </a:p>
        </p:txBody>
      </p:sp>
      <p:sp>
        <p:nvSpPr>
          <p:cNvPr id="13" name="Content Placeholder 7"/>
          <p:cNvSpPr>
            <a:spLocks noGrp="1"/>
          </p:cNvSpPr>
          <p:nvPr>
            <p:ph sz="quarter" idx="1"/>
          </p:nvPr>
        </p:nvSpPr>
        <p:spPr>
          <a:xfrm>
            <a:off x="1371600" y="1600200"/>
            <a:ext cx="7394448" cy="3886200"/>
          </a:xfrm>
        </p:spPr>
        <p:txBody>
          <a:bodyPr>
            <a:noAutofit/>
          </a:bodyPr>
          <a:lstStyle>
            <a:lvl1pPr>
              <a:spcBef>
                <a:spcPts val="1800"/>
              </a:spcBef>
              <a:buClrTx/>
              <a:defRPr lang="en-US" sz="2400" b="1" kern="1200" smtClean="0">
                <a:solidFill>
                  <a:schemeClr val="tx1"/>
                </a:solidFill>
                <a:latin typeface="+mj-lt"/>
                <a:ea typeface="+mn-ea"/>
                <a:cs typeface="+mn-cs"/>
              </a:defRPr>
            </a:lvl1pPr>
            <a:lvl2pPr>
              <a:spcBef>
                <a:spcPts val="1200"/>
              </a:spcBef>
              <a:buClrTx/>
              <a:defRPr lang="en-US" sz="2000" kern="1200" smtClean="0">
                <a:solidFill>
                  <a:schemeClr val="tx1"/>
                </a:solidFill>
                <a:latin typeface="+mj-lt"/>
                <a:ea typeface="+mn-ea"/>
                <a:cs typeface="Arial" pitchFamily="34" charset="0"/>
              </a:defRPr>
            </a:lvl2pPr>
            <a:lvl3pPr>
              <a:buClrTx/>
              <a:defRPr lang="en-US" sz="2000" kern="1200" smtClean="0">
                <a:solidFill>
                  <a:schemeClr val="tx1"/>
                </a:solidFill>
                <a:latin typeface="+mj-lt"/>
                <a:ea typeface="+mn-ea"/>
                <a:cs typeface="Arial" pitchFamily="34" charset="0"/>
              </a:defRPr>
            </a:lvl3pPr>
            <a:lvl4pPr>
              <a:buClrTx/>
              <a:defRPr lang="en-US" sz="2000" kern="1200">
                <a:solidFill>
                  <a:schemeClr val="tx1"/>
                </a:solidFill>
                <a:latin typeface="+mj-lt"/>
                <a:ea typeface="+mn-ea"/>
                <a:cs typeface="Arial" pitchFamily="34" charset="0"/>
              </a:defRPr>
            </a:lvl4pPr>
            <a:lvl5pPr>
              <a:buClrTx/>
              <a:defRPr lang="en-US" sz="2000" kern="1200">
                <a:solidFill>
                  <a:schemeClr val="tx1"/>
                </a:solidFill>
                <a:latin typeface="+mj-lt"/>
                <a:ea typeface="+mn-ea"/>
                <a:cs typeface="Arial" pitchFamily="34" charset="0"/>
              </a:defRPr>
            </a:lvl5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9" name="Slide Number Placeholder 9"/>
          <p:cNvSpPr>
            <a:spLocks noGrp="1"/>
          </p:cNvSpPr>
          <p:nvPr>
            <p:ph type="sldNum" sz="quarter" idx="10"/>
          </p:nvPr>
        </p:nvSpPr>
        <p:spPr/>
        <p:txBody>
          <a:bodyPr/>
          <a:lstStyle>
            <a:lvl1pPr algn="l">
              <a:defRPr sz="800">
                <a:solidFill>
                  <a:schemeClr val="tx1">
                    <a:lumMod val="75000"/>
                  </a:schemeClr>
                </a:solidFill>
                <a:latin typeface="+mj-lt"/>
              </a:defRPr>
            </a:lvl1pPr>
          </a:lstStyle>
          <a:p>
            <a:pPr>
              <a:defRPr/>
            </a:pPr>
            <a:fld id="{CE491ECF-FA25-4F9F-B370-C06D98993D74}" type="slidenum">
              <a:rPr lang="en-US" smtClean="0"/>
              <a:t>‹#›</a:t>
            </a:fld>
            <a:endParaRPr lang="en-US"/>
          </a:p>
        </p:txBody>
      </p:sp>
    </p:spTree>
    <p:extLst>
      <p:ext uri="{BB962C8B-B14F-4D97-AF65-F5344CB8AC3E}">
        <p14:creationId xmlns:p14="http://schemas.microsoft.com/office/powerpoint/2010/main" val="16526860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981200"/>
            <a:ext cx="3810000" cy="4114800"/>
          </a:xfrm>
        </p:spPr>
        <p:txBody>
          <a:body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6" name="Footer Placeholder 5"/>
          <p:cNvSpPr>
            <a:spLocks noGrp="1"/>
          </p:cNvSpPr>
          <p:nvPr>
            <p:ph type="ftr" sz="quarter" idx="11"/>
          </p:nvPr>
        </p:nvSpPr>
        <p:spPr>
          <a:xfrm>
            <a:off x="3124200" y="61722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85800" y="6172200"/>
            <a:ext cx="1905000" cy="457200"/>
          </a:xfrm>
        </p:spPr>
        <p:txBody>
          <a:bodyPr/>
          <a:lstStyle>
            <a:lvl1pPr>
              <a:defRPr/>
            </a:lvl1pPr>
          </a:lstStyle>
          <a:p>
            <a:pPr>
              <a:defRPr/>
            </a:pPr>
            <a:fld id="{74567DDC-0DF9-4441-862F-118AA17C513C}" type="slidenum">
              <a:rPr lang="en-US"/>
              <a:t>‹#›</a:t>
            </a:fld>
          </a:p>
        </p:txBody>
      </p:sp>
      <p:sp>
        <p:nvSpPr>
          <p:cNvPr id="8" name="Title 1"/>
          <p:cNvSpPr>
            <a:spLocks noGrp="1"/>
          </p:cNvSpPr>
          <p:nvPr>
            <p:ph type="title"/>
          </p:nvPr>
        </p:nvSpPr>
        <p:spPr>
          <a:xfrm>
            <a:off x="533400" y="273050"/>
            <a:ext cx="8153400" cy="869950"/>
          </a:xfrm>
        </p:spPr>
        <p:txBody>
          <a:bodyPr/>
          <a:lstStyle>
            <a:lvl1pPr algn="l" fontAlgn="base" rtl="0" eaLnBrk="1" hangingPunct="1">
              <a:spcBef>
                <a:spcPct val="0"/>
              </a:spcBef>
              <a:spcAft>
                <a:spcPct val="0"/>
              </a:spcAft>
              <a:defRPr lang="en-US" sz="4000" b="1" kern="1200" baseline="0">
                <a:solidFill>
                  <a:srgbClr val="E26403"/>
                </a:solidFill>
                <a:latin typeface="+mj-lt"/>
                <a:ea typeface="+mj-ea"/>
                <a:cs typeface="Arial" pitchFamily="34" charset="0"/>
              </a:defRPr>
            </a:lvl1pPr>
          </a:lstStyle>
          <a:p>
            <a:r>
              <a:rPr lang="en-US" dirty="1" smtClean="0"/>
              <a:t>Click to edit Master title style</a:t>
            </a:r>
            <a:endParaRPr lang="en-US"/>
          </a:p>
        </p:txBody>
      </p:sp>
    </p:spTree>
    <p:extLst>
      <p:ext uri="{BB962C8B-B14F-4D97-AF65-F5344CB8AC3E}">
        <p14:creationId xmlns:p14="http://schemas.microsoft.com/office/powerpoint/2010/main" val="182500983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Clip Art and Text">
    <p:spTree>
      <p:nvGrpSpPr>
        <p:cNvPr id="1" name=""/>
        <p:cNvGrpSpPr/>
        <p:nvPr/>
      </p:nvGrpSpPr>
      <p:grpSpPr>
        <a:xfrm>
          <a:off x="0" y="0"/>
          <a:ext cx="0" cy="0"/>
          <a:chOff x="0" y="0"/>
          <a:chExt cx="0" cy="0"/>
        </a:xfrm>
      </p:grpSpPr>
      <p:sp>
        <p:nvSpPr>
          <p:cNvPr id="3" name="ClipArt Placeholder 2"/>
          <p:cNvSpPr>
            <a:spLocks noGrp="1"/>
          </p:cNvSpPr>
          <p:nvPr>
            <p:ph type="clipArt" sz="half" idx="1"/>
          </p:nvPr>
        </p:nvSpPr>
        <p:spPr>
          <a:xfrm>
            <a:off x="685800" y="1981200"/>
            <a:ext cx="3810000" cy="4114800"/>
          </a:xfrm>
          <a:noFill/>
          <a:ln w="9525">
            <a:noFill/>
            <a:miter lim="800000"/>
          </a:ln>
        </p:spPr>
        <p:txBody>
          <a:bodyPr vert="horz" wrap="square" lIns="91440" tIns="45720" rIns="91440" bIns="45720" numCol="1" anchor="t" anchorCtr="0" compatLnSpc="1">
            <a:prstTxWarp prst="textNoShape"/>
          </a:bodyPr>
          <a:lstStyle>
            <a:lvl1pPr>
              <a:defRPr lang="en-US" sz="2200" b="1" noProof="0">
                <a:latin typeface="+mj-lt"/>
              </a:defRPr>
            </a:lvl1pPr>
          </a:lstStyle>
          <a:p>
            <a:pPr lvl="0">
              <a:buClr>
                <a:srgbClr val="E26403"/>
              </a:buClr>
            </a:pPr>
            <a:r>
              <a:rPr lang="en-US" noProof="0" dirty="1" smtClean="0"/>
              <a:t>Click icon to add online image</a:t>
            </a:r>
            <a:endParaRPr lang="en-US" noProof="0"/>
          </a:p>
        </p:txBody>
      </p:sp>
      <p:sp>
        <p:nvSpPr>
          <p:cNvPr id="4" name="Text Placeholder 3"/>
          <p:cNvSpPr>
            <a:spLocks noGrp="1"/>
          </p:cNvSpPr>
          <p:nvPr>
            <p:ph type="body" sz="half" idx="2"/>
          </p:nvPr>
        </p:nvSpPr>
        <p:spPr>
          <a:xfrm>
            <a:off x="4648200" y="1981200"/>
            <a:ext cx="3810000" cy="4114800"/>
          </a:xfrm>
          <a:noFill/>
          <a:ln w="9525">
            <a:noFill/>
            <a:miter lim="800000"/>
          </a:ln>
        </p:spPr>
        <p:txBody>
          <a:bodyPr vert="horz" wrap="square" lIns="91440" tIns="45720" rIns="91440" bIns="45720" numCol="1" anchor="t" anchorCtr="0" compatLnSpc="1">
            <a:prstTxWarp prst="textNoShape"/>
          </a:bodyPr>
          <a:lstStyle>
            <a:lvl1pPr>
              <a:defRPr lang="en-US" sz="2200" b="1" smtClean="0">
                <a:latin typeface="+mj-lt"/>
              </a:defRPr>
            </a:lvl1pPr>
            <a:lvl2pPr>
              <a:defRPr lang="en-US" sz="1800" smtClean="0"/>
            </a:lvl2pPr>
            <a:lvl3pPr>
              <a:defRPr lang="en-US" sz="1800" smtClean="0"/>
            </a:lvl3pPr>
            <a:lvl4pPr>
              <a:defRPr lang="en-US" sz="1800" smtClean="0"/>
            </a:lvl4pPr>
            <a:lvl5pPr>
              <a:defRPr lang="en-US" sz="1800"/>
            </a:lvl5pPr>
          </a:lstStyle>
          <a:p>
            <a:pPr lvl="0">
              <a:buClr>
                <a:srgbClr val="E26403"/>
              </a:buClr>
            </a:pPr>
            <a:r>
              <a:rPr lang="en-US" dirty="1" smtClean="0"/>
              <a:t>Edit Master text styles</a:t>
            </a:r>
          </a:p>
          <a:p>
            <a:pPr lvl="1"/>
            <a:r>
              <a:rPr lang="en-US" dirty="1" smtClean="0"/>
              <a:t>Second level</a:t>
            </a:r>
          </a:p>
          <a:p>
            <a:pPr lvl="2">
              <a:buClr>
                <a:srgbClr val="E26403"/>
              </a:buClr>
            </a:pPr>
            <a:r>
              <a:rPr lang="en-US" dirty="1" smtClean="0"/>
              <a:t>Third level</a:t>
            </a:r>
          </a:p>
          <a:p>
            <a:pPr lvl="3">
              <a:buClr>
                <a:srgbClr val="E26403"/>
              </a:buClr>
            </a:pPr>
            <a:r>
              <a:rPr lang="en-US" dirty="1" smtClean="0"/>
              <a:t>Fourth level</a:t>
            </a:r>
          </a:p>
          <a:p>
            <a:pPr lvl="4">
              <a:buClr>
                <a:srgbClr val="E26403"/>
              </a:buClr>
            </a:pPr>
            <a:r>
              <a:rPr lang="en-US" dirty="1" smtClean="0"/>
              <a:t>Fifth level</a:t>
            </a:r>
            <a:endParaRPr lang="en-US"/>
          </a:p>
        </p:txBody>
      </p:sp>
      <p:sp>
        <p:nvSpPr>
          <p:cNvPr id="8" name="Title 1"/>
          <p:cNvSpPr>
            <a:spLocks noGrp="1"/>
          </p:cNvSpPr>
          <p:nvPr>
            <p:ph type="title"/>
          </p:nvPr>
        </p:nvSpPr>
        <p:spPr>
          <a:xfrm>
            <a:off x="533400" y="273050"/>
            <a:ext cx="8153400" cy="869950"/>
          </a:xfrm>
        </p:spPr>
        <p:txBody>
          <a:bodyPr/>
          <a:lstStyle>
            <a:lvl1pPr algn="l" fontAlgn="base" rtl="0" eaLnBrk="1" hangingPunct="1">
              <a:spcBef>
                <a:spcPct val="0"/>
              </a:spcBef>
              <a:spcAft>
                <a:spcPct val="0"/>
              </a:spcAft>
              <a:defRPr lang="en-US" sz="4000" b="1" kern="1200" baseline="0">
                <a:solidFill>
                  <a:srgbClr val="E26403"/>
                </a:solidFill>
                <a:latin typeface="+mj-lt"/>
                <a:ea typeface="+mj-ea"/>
                <a:cs typeface="Arial" pitchFamily="34" charset="0"/>
              </a:defRPr>
            </a:lvl1pPr>
          </a:lstStyle>
          <a:p>
            <a:r>
              <a:rPr lang="en-US" dirty="1" smtClean="0"/>
              <a:t>Click to edit Master title style</a:t>
            </a:r>
            <a:endParaRPr lang="en-US"/>
          </a:p>
        </p:txBody>
      </p:sp>
      <p:sp>
        <p:nvSpPr>
          <p:cNvPr id="6" name="Footer Placeholder 5"/>
          <p:cNvSpPr>
            <a:spLocks noGrp="1"/>
          </p:cNvSpPr>
          <p:nvPr>
            <p:ph type="ftr" sz="quarter" idx="10"/>
          </p:nvPr>
        </p:nvSpPr>
        <p:spPr>
          <a:xfrm>
            <a:off x="3124200" y="6172200"/>
            <a:ext cx="2895600" cy="457200"/>
          </a:xfrm>
        </p:spPr>
        <p:txBody>
          <a:bodyPr/>
          <a:lstStyle>
            <a:lvl1pPr>
              <a:defRPr/>
            </a:lvl1pPr>
          </a:lstStyle>
          <a:p>
            <a:pPr>
              <a:defRPr/>
            </a:pPr>
            <a:endParaRPr lang="en-US"/>
          </a:p>
        </p:txBody>
      </p:sp>
    </p:spTree>
    <p:extLst>
      <p:ext uri="{BB962C8B-B14F-4D97-AF65-F5344CB8AC3E}">
        <p14:creationId xmlns:p14="http://schemas.microsoft.com/office/powerpoint/2010/main" val="388936652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Text and Clip Ar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85800" y="1981200"/>
            <a:ext cx="3810000" cy="4114800"/>
          </a:xfrm>
        </p:spPr>
        <p:txBody>
          <a:bodyPr/>
          <a:lstStyle>
            <a:lvl1pPr>
              <a:buClr>
                <a:srgbClr val="E26403"/>
              </a:buClr>
              <a:defRPr sz="2200" b="1"/>
            </a:lvl1pPr>
            <a:lvl2pPr>
              <a:defRPr sz="1800"/>
            </a:lvl2pPr>
            <a:lvl3pPr>
              <a:buClr>
                <a:srgbClr val="E26403"/>
              </a:buClr>
              <a:defRPr sz="1800"/>
            </a:lvl3pPr>
            <a:lvl4pPr>
              <a:buClr>
                <a:srgbClr val="E26403"/>
              </a:buClr>
              <a:defRPr sz="1800"/>
            </a:lvl4pPr>
            <a:lvl5pPr>
              <a:buClr>
                <a:srgbClr val="E26403"/>
              </a:buClr>
              <a:defRPr sz="1800"/>
            </a:lvl5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normAutofit/>
          </a:bodyPr>
          <a:lstStyle>
            <a:lvl1pPr>
              <a:defRPr sz="2200" b="1"/>
            </a:lvl1pPr>
          </a:lstStyle>
          <a:p>
            <a:pPr lvl="0"/>
            <a:r>
              <a:rPr lang="en-US" noProof="0" dirty="1" smtClean="0"/>
              <a:t>Click icon to add online image</a:t>
            </a:r>
            <a:endParaRPr lang="en-US" noProof="0"/>
          </a:p>
        </p:txBody>
      </p:sp>
      <p:sp>
        <p:nvSpPr>
          <p:cNvPr id="8" name="Title 1"/>
          <p:cNvSpPr>
            <a:spLocks noGrp="1"/>
          </p:cNvSpPr>
          <p:nvPr>
            <p:ph type="title"/>
          </p:nvPr>
        </p:nvSpPr>
        <p:spPr>
          <a:xfrm>
            <a:off x="533400" y="273050"/>
            <a:ext cx="8153400" cy="869950"/>
          </a:xfrm>
        </p:spPr>
        <p:txBody>
          <a:bodyPr/>
          <a:lstStyle>
            <a:lvl1pPr algn="l" fontAlgn="base" rtl="0" eaLnBrk="1" hangingPunct="1">
              <a:spcBef>
                <a:spcPct val="0"/>
              </a:spcBef>
              <a:spcAft>
                <a:spcPct val="0"/>
              </a:spcAft>
              <a:defRPr lang="en-US" sz="4000" b="1" kern="1200" baseline="0">
                <a:solidFill>
                  <a:srgbClr val="E26403"/>
                </a:solidFill>
                <a:latin typeface="+mj-lt"/>
                <a:ea typeface="+mj-ea"/>
                <a:cs typeface="Arial" pitchFamily="34" charset="0"/>
              </a:defRPr>
            </a:lvl1pPr>
          </a:lstStyle>
          <a:p>
            <a:r>
              <a:rPr lang="en-US" dirty="1" smtClean="0"/>
              <a:t>Click to edit Master title style</a:t>
            </a:r>
            <a:endParaRPr lang="en-US"/>
          </a:p>
        </p:txBody>
      </p:sp>
      <p:sp>
        <p:nvSpPr>
          <p:cNvPr id="6" name="Footer Placeholder 5"/>
          <p:cNvSpPr>
            <a:spLocks noGrp="1"/>
          </p:cNvSpPr>
          <p:nvPr>
            <p:ph type="ftr" sz="quarter" idx="10"/>
          </p:nvPr>
        </p:nvSpPr>
        <p:spPr>
          <a:xfrm>
            <a:off x="3124200" y="6172200"/>
            <a:ext cx="2895600" cy="457200"/>
          </a:xfrm>
        </p:spPr>
        <p:txBody>
          <a:bodyPr/>
          <a:lstStyle>
            <a:lvl1pPr>
              <a:defRPr/>
            </a:lvl1pPr>
          </a:lstStyle>
          <a:p>
            <a:pPr>
              <a:defRPr/>
            </a:pPr>
            <a:endParaRPr lang="en-US"/>
          </a:p>
        </p:txBody>
      </p:sp>
    </p:spTree>
    <p:extLst>
      <p:ext uri="{BB962C8B-B14F-4D97-AF65-F5344CB8AC3E}">
        <p14:creationId xmlns:p14="http://schemas.microsoft.com/office/powerpoint/2010/main" val="447172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lvl1pPr>
              <a:defRPr sz="4000" b="1" baseline="0">
                <a:solidFill>
                  <a:schemeClr val="accent1"/>
                </a:solidFill>
                <a:latin typeface="+mj-lt"/>
                <a:cs typeface="Arial" pitchFamily="34" charset="0"/>
              </a:defRPr>
            </a:lvl1pPr>
          </a:lstStyle>
          <a:p>
            <a:r>
              <a:rPr lang="en-US" dirty="1" smtClean="0"/>
              <a:t>Click to edit Master title style</a:t>
            </a:r>
            <a:endParaRPr lang="en-US"/>
          </a:p>
        </p:txBody>
      </p:sp>
      <p:sp>
        <p:nvSpPr>
          <p:cNvPr id="8" name="Content Placeholder 7"/>
          <p:cNvSpPr>
            <a:spLocks noGrp="1"/>
          </p:cNvSpPr>
          <p:nvPr>
            <p:ph sz="quarter" idx="1"/>
          </p:nvPr>
        </p:nvSpPr>
        <p:spPr>
          <a:xfrm>
            <a:off x="612648" y="1828800"/>
            <a:ext cx="8153400" cy="4267200"/>
          </a:xfrm>
        </p:spPr>
        <p:txBody>
          <a:bodyPr/>
          <a:lstStyle>
            <a:lvl1pPr>
              <a:spcBef>
                <a:spcPts val="1800"/>
              </a:spcBef>
              <a:defRPr sz="2400" b="1">
                <a:latin typeface="+mj-lt"/>
              </a:defRPr>
            </a:lvl1pPr>
            <a:lvl2pPr>
              <a:spcBef>
                <a:spcPts val="1200"/>
              </a:spcBef>
              <a:defRPr sz="2000">
                <a:latin typeface="+mj-lt"/>
                <a:cs typeface="Arial" pitchFamily="34" charset="0"/>
              </a:defRPr>
            </a:lvl2pPr>
            <a:lvl3pPr>
              <a:defRPr sz="2000">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RWG Logomark MASTER_cmyk w white.png"/>
          <p:cNvPicPr>
            <a:picLocks noChangeAspect="1"/>
          </p:cNvPicPr>
          <p:nvPr/>
        </p:nvPicPr>
        <p:blipFill>
          <a:blip r:embed="rId2"/>
          <a:srcRect/>
          <a:stretch>
            <a:fillRect/>
          </a:stretch>
        </p:blipFill>
        <p:spPr>
          <a:xfrm>
            <a:off x="7313613" y="6094413"/>
            <a:ext cx="1544637" cy="52387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flipV="1">
            <a:off x="628650" y="1514475"/>
            <a:ext cx="8515350" cy="28575"/>
          </a:xfrm>
          <a:prstGeom prst="rect"/>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eaLnBrk="1" hangingPunct="1">
              <a:spcBef>
                <a:spcPct val="0"/>
              </a:spcBef>
              <a:spcAft>
                <a:spcPct val="0"/>
              </a:spcAft>
              <a:defRPr/>
            </a:pPr>
            <a:endParaRPr lang="en-US"/>
          </a:p>
        </p:txBody>
      </p:sp>
      <p:sp>
        <p:nvSpPr>
          <p:cNvPr id="2" name="Title 1"/>
          <p:cNvSpPr>
            <a:spLocks noGrp="1"/>
          </p:cNvSpPr>
          <p:nvPr>
            <p:ph type="title"/>
          </p:nvPr>
        </p:nvSpPr>
        <p:spPr>
          <a:xfrm>
            <a:off x="628650" y="365126"/>
            <a:ext cx="7886700" cy="1082674"/>
          </a:xfrm>
        </p:spPr>
        <p:txBody>
          <a:bodyPr anchor="b" anchorCtr="0"/>
          <a:lstStyle/>
          <a:p>
            <a:r>
              <a:rPr lang="en-US" dirty="1" smtClean="0"/>
              <a:t>Click to edit Master title style</a:t>
            </a:r>
            <a:endParaRPr lang="en-US"/>
          </a:p>
        </p:txBody>
      </p:sp>
      <p:sp>
        <p:nvSpPr>
          <p:cNvPr id="3" name="Content Placeholder 2"/>
          <p:cNvSpPr>
            <a:spLocks noGrp="1"/>
          </p:cNvSpPr>
          <p:nvPr>
            <p:ph idx="1"/>
          </p:nvPr>
        </p:nvSpPr>
        <p:spPr/>
        <p:txBody>
          <a:bodyPr>
            <a:normAutofit/>
          </a:bodyPr>
          <a:lstStyle>
            <a:lvl1pPr>
              <a:lnSpc>
                <a:spcPct val="100000"/>
              </a:lnSpc>
              <a:spcBef>
                <a:spcPts val="1200"/>
              </a:spcBef>
              <a:spcAft>
                <a:spcPct val="0"/>
              </a:spcAft>
              <a:buClr>
                <a:schemeClr val="accent1"/>
              </a:buClr>
              <a:defRPr sz="2400" b="1"/>
            </a:lvl1pPr>
            <a:lvl2pPr marL="568325" indent="-228600">
              <a:lnSpc>
                <a:spcPct val="100000"/>
              </a:lnSpc>
              <a:spcBef>
                <a:spcPts val="1200"/>
              </a:spcBef>
              <a:spcAft>
                <a:spcPct val="0"/>
              </a:spcAft>
              <a:buClr>
                <a:schemeClr val="accent2"/>
              </a:buClr>
              <a:defRPr sz="2000"/>
            </a:lvl2pPr>
            <a:lvl3pPr marL="914400" indent="-228600">
              <a:lnSpc>
                <a:spcPct val="100000"/>
              </a:lnSpc>
              <a:spcBef>
                <a:spcPts val="500"/>
              </a:spcBef>
              <a:spcAft>
                <a:spcPct val="0"/>
              </a:spcAft>
              <a:buClr>
                <a:schemeClr val="bg1"/>
              </a:buClr>
              <a:buFont typeface="Century Gothic" panose="020b0502020202020204" pitchFamily="34" charset="0"/>
              <a:buChar char="–"/>
              <a:defRPr sz="1800"/>
            </a:lvl3pPr>
            <a:lvl4pPr marL="1376363" indent="-228600">
              <a:lnSpc>
                <a:spcPct val="100000"/>
              </a:lnSpc>
              <a:defRPr sz="1600"/>
            </a:lvl4pPr>
            <a:lvl5pPr>
              <a:lnSpc>
                <a:spcPct val="100000"/>
              </a:lnSpc>
              <a:defRPr sz="1600"/>
            </a:lvl5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A67A02EE-77EB-467C-A5A1-D262FCEF5DA7}" type="slidenum">
              <a:rPr lang="en-US" smtClean="0"/>
              <a:t>‹#›</a:t>
            </a:fld>
            <a:endParaRPr lang="en-US"/>
          </a:p>
        </p:txBody>
      </p:sp>
    </p:spTree>
    <p:extLst>
      <p:ext uri="{BB962C8B-B14F-4D97-AF65-F5344CB8AC3E}">
        <p14:creationId xmlns:p14="http://schemas.microsoft.com/office/powerpoint/2010/main" val="25872087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3533313"/>
            <a:ext cx="8759809" cy="1029163"/>
          </a:xfrm>
          <a:gradFill>
            <a:gsLst>
              <a:gs pos="29000">
                <a:schemeClr val="tx2">
                  <a:lumMod val="50000"/>
                </a:schemeClr>
              </a:gs>
              <a:gs pos="100000">
                <a:schemeClr val="tx2">
                  <a:lumMod val="50000"/>
                  <a:alpha val="0"/>
                </a:schemeClr>
              </a:gs>
            </a:gsLst>
            <a:lin ang="1800000" scaled="0"/>
            <a:tileRect/>
          </a:gradFill>
          <a:ln w="15875">
            <a:solidFill>
              <a:srgbClr val="567B9C"/>
            </a:solidFill>
          </a:ln>
        </p:spPr>
        <p:txBody>
          <a:bodyPr>
            <a:noAutofit/>
          </a:bodyPr>
          <a:lstStyle>
            <a:lvl1pPr marL="115888" indent="0">
              <a:defRPr sz="4400"/>
            </a:lvl1pPr>
          </a:lstStyle>
          <a:p>
            <a:r>
              <a:rPr lang="en-US" dirty="1" smtClean="0"/>
              <a:t>Click to edit Master title style</a:t>
            </a:r>
            <a:endParaRPr lang="en-US"/>
          </a:p>
        </p:txBody>
      </p:sp>
    </p:spTree>
    <p:extLst>
      <p:ext uri="{BB962C8B-B14F-4D97-AF65-F5344CB8AC3E}">
        <p14:creationId xmlns:p14="http://schemas.microsoft.com/office/powerpoint/2010/main" val="32455858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4" name="Rectangle 3"/>
          <p:cNvSpPr/>
          <p:nvPr/>
        </p:nvSpPr>
        <p:spPr>
          <a:xfrm>
            <a:off x="-28575" y="0"/>
            <a:ext cx="9144000" cy="6858000"/>
          </a:xfrm>
          <a:prstGeom prst="rect"/>
          <a:blipFill dpi="0" rotWithShape="1">
            <a:blip r:embed="rId2">
              <a:alphaModFix amt="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eaLnBrk="1" hangingPunct="1">
              <a:spcBef>
                <a:spcPct val="0"/>
              </a:spcBef>
              <a:spcAft>
                <a:spcPct val="0"/>
              </a:spcAft>
              <a:defRPr/>
            </a:pPr>
            <a:endParaRPr lang="en-US"/>
          </a:p>
        </p:txBody>
      </p:sp>
      <p:pic>
        <p:nvPicPr>
          <p:cNvPr id="5" name="Picture 9" descr="RWG Logomark MASTER_cmyk w white.png"/>
          <p:cNvPicPr>
            <a:picLocks noChangeAspect="1"/>
          </p:cNvPicPr>
          <p:nvPr/>
        </p:nvPicPr>
        <p:blipFill>
          <a:blip r:embed="rId3"/>
          <a:srcRect/>
          <a:stretch>
            <a:fillRect/>
          </a:stretch>
        </p:blipFill>
        <p:spPr>
          <a:xfrm>
            <a:off x="735013" y="976313"/>
            <a:ext cx="3500437" cy="1185862"/>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8860" y="2819400"/>
            <a:ext cx="7829340" cy="1208569"/>
          </a:xfrm>
        </p:spPr>
        <p:txBody>
          <a:bodyPr anchor="b">
            <a:normAutofit/>
          </a:bodyPr>
          <a:lstStyle>
            <a:lvl1pPr algn="l">
              <a:defRPr sz="3800"/>
            </a:lvl1pPr>
          </a:lstStyle>
          <a:p>
            <a:r>
              <a:rPr lang="en-US" dirty="1" smtClean="0"/>
              <a:t>Click to edit Master title style</a:t>
            </a:r>
            <a:endParaRPr lang="en-US"/>
          </a:p>
        </p:txBody>
      </p:sp>
      <p:sp>
        <p:nvSpPr>
          <p:cNvPr id="3" name="Subtitle 2"/>
          <p:cNvSpPr>
            <a:spLocks noGrp="1"/>
          </p:cNvSpPr>
          <p:nvPr>
            <p:ph type="subTitle" idx="1"/>
          </p:nvPr>
        </p:nvSpPr>
        <p:spPr>
          <a:xfrm>
            <a:off x="457200" y="4648200"/>
            <a:ext cx="8686799" cy="674031"/>
          </a:xfrm>
          <a:gradFill>
            <a:gsLst>
              <a:gs pos="29000">
                <a:srgbClr val="1E252E"/>
              </a:gs>
              <a:gs pos="100000">
                <a:schemeClr val="tx2">
                  <a:lumMod val="50000"/>
                  <a:alpha val="0"/>
                </a:schemeClr>
              </a:gs>
            </a:gsLst>
            <a:lin ang="1800000" scaled="0"/>
            <a:tileRect/>
          </a:gra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bIns="182880" rtlCol="0" anchor="ctr">
            <a:spAutoFit/>
          </a:bodyPr>
          <a:lstStyle>
            <a:lvl1pPr marL="0" indent="0">
              <a:spcBef>
                <a:spcPct val="0"/>
              </a:spcBef>
              <a:buNone/>
              <a:defRPr lang="en-US" sz="2200" b="0">
                <a:solidFill>
                  <a:schemeClr val="bg1"/>
                </a:solidFill>
              </a:defRPr>
            </a:lvl1pPr>
          </a:lstStyle>
          <a:p>
            <a:pPr lvl="0"/>
            <a:r>
              <a:rPr lang="en-US" dirty="1" smtClean="0"/>
              <a:t>Click to edit Master subtitle style</a:t>
            </a:r>
            <a:endParaRPr lang="en-US"/>
          </a:p>
        </p:txBody>
      </p:sp>
    </p:spTree>
    <p:extLst>
      <p:ext uri="{BB962C8B-B14F-4D97-AF65-F5344CB8AC3E}">
        <p14:creationId xmlns:p14="http://schemas.microsoft.com/office/powerpoint/2010/main" val="34620673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8" descr="RWG Logomark MASTER_cmyk w white.png"/>
          <p:cNvPicPr>
            <a:picLocks noChangeAspect="1"/>
          </p:cNvPicPr>
          <p:nvPr/>
        </p:nvPicPr>
        <p:blipFill>
          <a:blip r:embed="rId2"/>
          <a:srcRect/>
          <a:stretch>
            <a:fillRect/>
          </a:stretch>
        </p:blipFill>
        <p:spPr>
          <a:xfrm>
            <a:off x="7313613" y="6094413"/>
            <a:ext cx="1544637" cy="52387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365126"/>
            <a:ext cx="7886700" cy="1090812"/>
          </a:xfrm>
        </p:spPr>
        <p:txBody>
          <a:bodyPr anchor="b" anchorCtr="0"/>
          <a:lstStyle/>
          <a:p>
            <a:r>
              <a:rPr lang="en-US" dirty="1"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lvl1pPr>
              <a:buClr>
                <a:schemeClr val="accent1"/>
              </a:buClr>
              <a:defRPr sz="2400"/>
            </a:lvl1pPr>
            <a:lvl2pPr>
              <a:buClr>
                <a:schemeClr val="accent2"/>
              </a:buClr>
              <a:defRPr sz="2000"/>
            </a:lvl2pPr>
            <a:lvl3pPr marL="1143000" indent="-228600">
              <a:buClr>
                <a:schemeClr val="bg1"/>
              </a:buClr>
              <a:buFont typeface="Century Gothic" panose="020b0502020202020204" pitchFamily="34" charset="0"/>
              <a:buChar char="–"/>
              <a:defRPr sz="1800"/>
            </a:lvl3pPr>
            <a:lvl4pPr>
              <a:defRPr sz="1600"/>
            </a:lvl4pPr>
            <a:lvl5pPr>
              <a:defRPr sz="1600"/>
            </a:lvl5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628650" y="6356350"/>
            <a:ext cx="2057400" cy="365125"/>
          </a:xfrm>
        </p:spPr>
        <p:txBody>
          <a:bodyPr/>
          <a:lstStyle>
            <a:lvl1pPr>
              <a:defRPr/>
            </a:lvl1pPr>
          </a:lstStyle>
          <a:p>
            <a:pPr>
              <a:defRPr/>
            </a:pPr>
            <a:fld id="{3170DDB9-15C5-430D-9030-DA61A98CB568}" type="slidenum">
              <a:rPr lang="en-US" smtClean="0"/>
              <a:t>‹#›</a:t>
            </a:fld>
            <a:endParaRPr lang="en-US"/>
          </a:p>
        </p:txBody>
      </p:sp>
      <p:sp>
        <p:nvSpPr>
          <p:cNvPr id="9" name="Rectangle 8"/>
          <p:cNvSpPr/>
          <p:nvPr/>
        </p:nvSpPr>
        <p:spPr>
          <a:xfrm flipV="1">
            <a:off x="628650" y="1514475"/>
            <a:ext cx="8515350" cy="28575"/>
          </a:xfrm>
          <a:prstGeom prst="rect"/>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eaLnBrk="1" hangingPunct="1">
              <a:spcBef>
                <a:spcPct val="0"/>
              </a:spcBef>
              <a:spcAft>
                <a:spcPct val="0"/>
              </a:spcAft>
              <a:defRPr/>
            </a:pPr>
            <a:endParaRPr lang="en-US"/>
          </a:p>
        </p:txBody>
      </p:sp>
      <p:sp>
        <p:nvSpPr>
          <p:cNvPr id="10" name="Content Placeholder 2"/>
          <p:cNvSpPr>
            <a:spLocks noGrp="1"/>
          </p:cNvSpPr>
          <p:nvPr>
            <p:ph sz="half" idx="13"/>
          </p:nvPr>
        </p:nvSpPr>
        <p:spPr>
          <a:xfrm>
            <a:off x="4648200" y="1825625"/>
            <a:ext cx="3886200" cy="4351338"/>
          </a:xfrm>
        </p:spPr>
        <p:txBody>
          <a:bodyPr/>
          <a:lstStyle>
            <a:lvl1pPr>
              <a:buClr>
                <a:schemeClr val="accent1"/>
              </a:buClr>
              <a:defRPr sz="2400"/>
            </a:lvl1pPr>
            <a:lvl2pPr>
              <a:buClr>
                <a:schemeClr val="accent2"/>
              </a:buClr>
              <a:defRPr sz="2000"/>
            </a:lvl2pPr>
            <a:lvl3pPr marL="1143000" indent="-228600">
              <a:buClr>
                <a:schemeClr val="bg1"/>
              </a:buClr>
              <a:buFont typeface="Century Gothic" panose="020b0502020202020204" pitchFamily="34" charset="0"/>
              <a:buChar char="–"/>
              <a:defRPr sz="1800"/>
            </a:lvl3pPr>
            <a:lvl4pPr>
              <a:defRPr sz="1600"/>
            </a:lvl4pPr>
            <a:lvl5pPr>
              <a:defRPr sz="1600"/>
            </a:lvl5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Tree>
    <p:extLst>
      <p:ext uri="{BB962C8B-B14F-4D97-AF65-F5344CB8AC3E}">
        <p14:creationId xmlns:p14="http://schemas.microsoft.com/office/powerpoint/2010/main" val="12158441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RWG Logomark MASTER_cmyk w white.png"/>
          <p:cNvPicPr>
            <a:picLocks noChangeAspect="1"/>
          </p:cNvPicPr>
          <p:nvPr/>
        </p:nvPicPr>
        <p:blipFill>
          <a:blip r:embed="rId2"/>
          <a:srcRect/>
          <a:stretch>
            <a:fillRect/>
          </a:stretch>
        </p:blipFill>
        <p:spPr>
          <a:xfrm>
            <a:off x="7313613" y="6094413"/>
            <a:ext cx="1544637" cy="52387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365127"/>
            <a:ext cx="7886700" cy="1090812"/>
          </a:xfrm>
        </p:spPr>
        <p:txBody>
          <a:bodyPr anchor="b" anchorCtr="0"/>
          <a:lstStyle/>
          <a:p>
            <a:r>
              <a:rPr lang="en-US" dirty="1" smtClean="0"/>
              <a:t>Click to edit Master title style</a:t>
            </a:r>
            <a:endParaRPr lang="en-US"/>
          </a:p>
        </p:txBody>
      </p:sp>
      <p:sp>
        <p:nvSpPr>
          <p:cNvPr id="3" name="Text Placeholder 2"/>
          <p:cNvSpPr>
            <a:spLocks noGrp="1"/>
          </p:cNvSpPr>
          <p:nvPr>
            <p:ph type="body" idx="1"/>
          </p:nvPr>
        </p:nvSpPr>
        <p:spPr>
          <a:xfrm>
            <a:off x="629842" y="1681163"/>
            <a:ext cx="3868340" cy="657225"/>
          </a:xfrm>
          <a:solidFill>
            <a:schemeClr val="accent1">
              <a:alpha val="65000"/>
            </a:schemeClr>
          </a:solidFill>
        </p:spPr>
        <p:txBody>
          <a:bodyPr anchor="ctr" anchorCtr="0"/>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smtClean="0"/>
              <a:t>Edit Master text styles</a:t>
            </a:r>
          </a:p>
        </p:txBody>
      </p:sp>
      <p:sp>
        <p:nvSpPr>
          <p:cNvPr id="4" name="Content Placeholder 3"/>
          <p:cNvSpPr>
            <a:spLocks noGrp="1"/>
          </p:cNvSpPr>
          <p:nvPr>
            <p:ph sz="half" idx="2"/>
          </p:nvPr>
        </p:nvSpPr>
        <p:spPr>
          <a:xfrm>
            <a:off x="629842" y="2505075"/>
            <a:ext cx="3868340" cy="3684588"/>
          </a:xfrm>
        </p:spPr>
        <p:txBody>
          <a:bodyPr/>
          <a:lstStyle>
            <a:lvl1pPr>
              <a:buClr>
                <a:schemeClr val="accent1"/>
              </a:buClr>
              <a:defRPr sz="2000"/>
            </a:lvl1pPr>
            <a:lvl2pPr>
              <a:buClr>
                <a:schemeClr val="accent2"/>
              </a:buClr>
              <a:defRPr sz="2000"/>
            </a:lvl2pPr>
            <a:lvl3pPr marL="1143000" indent="-228600">
              <a:buFont typeface="Century Gothic" panose="020b0502020202020204" pitchFamily="34" charset="0"/>
              <a:buChar char="–"/>
              <a:defRPr sz="1600"/>
            </a:lvl3pPr>
            <a:lvl4pPr>
              <a:defRPr sz="1600"/>
            </a:lvl4pPr>
            <a:lvl5pPr>
              <a:defRPr sz="1600"/>
            </a:lvl5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5" name="Text Placeholder 4"/>
          <p:cNvSpPr>
            <a:spLocks noGrp="1"/>
          </p:cNvSpPr>
          <p:nvPr>
            <p:ph type="body" sz="quarter" idx="3"/>
          </p:nvPr>
        </p:nvSpPr>
        <p:spPr>
          <a:xfrm>
            <a:off x="4629150" y="1681163"/>
            <a:ext cx="3887391" cy="657225"/>
          </a:xfrm>
          <a:solidFill>
            <a:schemeClr val="accent1">
              <a:alpha val="65000"/>
            </a:schemeClr>
          </a:solidFill>
        </p:spPr>
        <p:txBody>
          <a:bodyPr anchor="ctr" anchorCtr="0"/>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smtClean="0"/>
              <a:t>Edit Master text styles</a:t>
            </a:r>
          </a:p>
        </p:txBody>
      </p:sp>
      <p:sp>
        <p:nvSpPr>
          <p:cNvPr id="6" name="Content Placeholder 5"/>
          <p:cNvSpPr>
            <a:spLocks noGrp="1"/>
          </p:cNvSpPr>
          <p:nvPr>
            <p:ph sz="quarter" idx="4"/>
          </p:nvPr>
        </p:nvSpPr>
        <p:spPr>
          <a:xfrm>
            <a:off x="4629150" y="2505075"/>
            <a:ext cx="3887391" cy="3684588"/>
          </a:xfrm>
        </p:spPr>
        <p:txBody>
          <a:bodyPr/>
          <a:lstStyle>
            <a:lvl1pPr>
              <a:buClr>
                <a:schemeClr val="accent1"/>
              </a:buClr>
              <a:defRPr sz="2000"/>
            </a:lvl1pPr>
            <a:lvl2pPr>
              <a:buClr>
                <a:schemeClr val="accent2"/>
              </a:buClr>
              <a:defRPr sz="2000"/>
            </a:lvl2pPr>
            <a:lvl3pPr marL="1143000" indent="-228600">
              <a:buFont typeface="Century Gothic" panose="020b0502020202020204" pitchFamily="34" charset="0"/>
              <a:buChar char="–"/>
              <a:defRPr sz="1600"/>
            </a:lvl3pPr>
            <a:lvl4pPr>
              <a:defRPr sz="1600"/>
            </a:lvl4pPr>
            <a:lvl5pPr>
              <a:defRPr sz="1600"/>
            </a:lvl5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0A8A43DA-0E56-482F-9F66-2649D8FFBC78}" type="slidenum">
              <a:rPr lang="en-US" smtClean="0"/>
              <a:t>‹#›</a:t>
            </a:fld>
            <a:endParaRPr lang="en-US"/>
          </a:p>
        </p:txBody>
      </p:sp>
      <p:sp>
        <p:nvSpPr>
          <p:cNvPr id="11" name="Rectangle 10"/>
          <p:cNvSpPr/>
          <p:nvPr/>
        </p:nvSpPr>
        <p:spPr>
          <a:xfrm flipV="1">
            <a:off x="628650" y="1514475"/>
            <a:ext cx="8515350" cy="28575"/>
          </a:xfrm>
          <a:prstGeom prst="rect"/>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eaLnBrk="1" hangingPunct="1">
              <a:spcBef>
                <a:spcPct val="0"/>
              </a:spcBef>
              <a:spcAft>
                <a:spcPct val="0"/>
              </a:spcAft>
              <a:defRPr/>
            </a:pPr>
            <a:endParaRPr lang="en-US"/>
          </a:p>
        </p:txBody>
      </p:sp>
    </p:spTree>
    <p:extLst>
      <p:ext uri="{BB962C8B-B14F-4D97-AF65-F5344CB8AC3E}">
        <p14:creationId xmlns:p14="http://schemas.microsoft.com/office/powerpoint/2010/main" val="345586886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RWG Logomark MASTER_cmyk w white.png"/>
          <p:cNvPicPr>
            <a:picLocks noChangeAspect="1"/>
          </p:cNvPicPr>
          <p:nvPr/>
        </p:nvPicPr>
        <p:blipFill>
          <a:blip r:embed="rId2"/>
          <a:srcRect/>
          <a:stretch>
            <a:fillRect/>
          </a:stretch>
        </p:blipFill>
        <p:spPr>
          <a:xfrm>
            <a:off x="7313613" y="6094413"/>
            <a:ext cx="1544637" cy="52387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365125"/>
            <a:ext cx="7886700" cy="1081935"/>
          </a:xfrm>
        </p:spPr>
        <p:txBody>
          <a:bodyPr anchor="b" anchorCtr="0"/>
          <a:lstStyle/>
          <a:p>
            <a:r>
              <a:rPr lang="en-US" dirty="1"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9F0C1505-018A-4891-AC39-D34C0032B43F}" type="slidenum">
              <a:rPr lang="en-US" smtClean="0"/>
              <a:t>‹#›</a:t>
            </a:fld>
            <a:endParaRPr lang="en-US"/>
          </a:p>
        </p:txBody>
      </p:sp>
      <p:sp>
        <p:nvSpPr>
          <p:cNvPr id="7" name="Rectangle 6"/>
          <p:cNvSpPr/>
          <p:nvPr/>
        </p:nvSpPr>
        <p:spPr>
          <a:xfrm flipV="1">
            <a:off x="628650" y="1514475"/>
            <a:ext cx="8515350" cy="28575"/>
          </a:xfrm>
          <a:prstGeom prst="rect"/>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eaLnBrk="1" hangingPunct="1">
              <a:spcBef>
                <a:spcPct val="0"/>
              </a:spcBef>
              <a:spcAft>
                <a:spcPct val="0"/>
              </a:spcAft>
              <a:defRPr/>
            </a:pPr>
            <a:endParaRPr lang="en-US"/>
          </a:p>
        </p:txBody>
      </p:sp>
    </p:spTree>
    <p:extLst>
      <p:ext uri="{BB962C8B-B14F-4D97-AF65-F5344CB8AC3E}">
        <p14:creationId xmlns:p14="http://schemas.microsoft.com/office/powerpoint/2010/main" val="38189374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RWG Logomark MASTER_cmyk w white.png"/>
          <p:cNvPicPr>
            <a:picLocks noChangeAspect="1"/>
          </p:cNvPicPr>
          <p:nvPr/>
        </p:nvPicPr>
        <p:blipFill>
          <a:blip r:embed="rId2"/>
          <a:srcRect/>
          <a:stretch>
            <a:fillRect/>
          </a:stretch>
        </p:blipFill>
        <p:spPr>
          <a:xfrm>
            <a:off x="7313613" y="6094413"/>
            <a:ext cx="1544637" cy="52387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6DE93DEB-2DE9-4CB5-B38D-61F68E800EEF}" type="slidenum">
              <a:rPr lang="en-US" smtClean="0"/>
              <a:t>‹#›</a:t>
            </a:fld>
            <a:endParaRPr lang="en-US"/>
          </a:p>
        </p:txBody>
      </p:sp>
      <p:sp>
        <p:nvSpPr>
          <p:cNvPr id="6" name="Slide Number Placeholder 5"/>
          <p:cNvSpPr txBox="1"/>
          <p:nvPr userDrawn="1"/>
        </p:nvSpPr>
        <p:spPr>
          <a:xfrm>
            <a:off x="6172200" y="6229350"/>
            <a:ext cx="2590800" cy="381000"/>
          </a:xfrm>
          <a:prstGeom prst="rect"/>
          <a:noFill/>
          <a:ln>
            <a:noFill/>
          </a:ln>
        </p:spPr>
        <p:txBody>
          <a:bodyPr anchor="b">
            <a:normAutofit/>
          </a:bodyPr>
          <a:lstStyle>
            <a:lvl1pPr algn="r">
              <a:defRPr sz="1200" b="0">
                <a:solidFill>
                  <a:schemeClr val="tx1"/>
                </a:solidFill>
              </a:defRPr>
            </a:lvl1pPr>
          </a:lstStyle>
          <a:p>
            <a:pPr>
              <a:defRPr/>
            </a:pPr>
            <a:fld id="{B2D7BB91-544C-43DB-B166-F43689775A62}" type="slidenum">
              <a:rPr lang="en-US" smtClean="0"/>
              <a:t>0</a:t>
            </a:fld>
            <a:endParaRPr lang="en-US"/>
          </a:p>
        </p:txBody>
      </p:sp>
    </p:spTree>
    <p:extLst>
      <p:ext uri="{BB962C8B-B14F-4D97-AF65-F5344CB8AC3E}">
        <p14:creationId xmlns:p14="http://schemas.microsoft.com/office/powerpoint/2010/main" val="414425865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RWG Logomark MASTER_cmyk w white.png"/>
          <p:cNvPicPr>
            <a:picLocks noChangeAspect="1"/>
          </p:cNvPicPr>
          <p:nvPr/>
        </p:nvPicPr>
        <p:blipFill>
          <a:blip r:embed="rId2"/>
          <a:srcRect/>
          <a:stretch>
            <a:fillRect/>
          </a:stretch>
        </p:blipFill>
        <p:spPr>
          <a:xfrm>
            <a:off x="7313613" y="6094413"/>
            <a:ext cx="1544637" cy="52387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dirty="1"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1" smtClean="0"/>
              <a:t>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1" smtClean="0"/>
              <a:t>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1614791-D74F-4431-B34B-CA2BE4059FC7}" type="slidenum">
              <a:rPr lang="en-US" smtClean="0"/>
              <a:t>‹#›</a:t>
            </a:fld>
            <a:endParaRPr lang="en-US"/>
          </a:p>
        </p:txBody>
      </p:sp>
    </p:spTree>
    <p:extLst>
      <p:ext uri="{BB962C8B-B14F-4D97-AF65-F5344CB8AC3E}">
        <p14:creationId xmlns:p14="http://schemas.microsoft.com/office/powerpoint/2010/main" val="2012877822"/>
      </p:ext>
    </p:extLst>
  </p:cSld>
  <p:clrMapOvr>
    <a:masterClrMapping/>
  </p:clrMapOvr>
  <p:timing>
    <p:tnLst>
      <p:par>
        <p:cTn id="1" dur="indefinite" restart="never" nodeType="tmRoot"/>
      </p:par>
    </p:tn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theme" Target="../theme/theme2.xml" /><Relationship Id="rId21" Type="http://schemas.openxmlformats.org/officeDocument/2006/relationships/image" Target="../media/image4.png"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
    <p:bg>
      <p:bgPr>
        <a:gradFill rotWithShape="0">
          <a:gsLst>
            <a:gs pos="0">
              <a:srgbClr val="222A35"/>
            </a:gs>
            <a:gs pos="28999">
              <a:srgbClr val="222A35"/>
            </a:gs>
            <a:gs pos="61000">
              <a:srgbClr val="333F50"/>
            </a:gs>
            <a:gs pos="100000">
              <a:srgbClr val="5E7594"/>
            </a:gs>
          </a:gsLst>
          <a:lin ang="1800000"/>
          <a:tileRect/>
        </a:gra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blipFill dpi="0" rotWithShape="1">
            <a:blip r:embed="rId21">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eaLnBrk="1" hangingPunct="1">
              <a:spcBef>
                <a:spcPct val="0"/>
              </a:spcBef>
              <a:spcAft>
                <a:spcPct val="0"/>
              </a:spcAft>
              <a:defRPr/>
            </a:pPr>
            <a:endParaRPr lang="en-US">
              <a:solidFill>
                <a:schemeClr val="bg1"/>
              </a:solidFill>
              <a:latin typeface="Century Gothic" panose="020b0502020202020204" pitchFamily="34" charset="0"/>
            </a:endParaRPr>
          </a:p>
        </p:txBody>
      </p:sp>
      <p:sp>
        <p:nvSpPr>
          <p:cNvPr id="1027" name="Title Placeholder 1"/>
          <p:cNvSpPr>
            <a:spLocks noGrp="1"/>
          </p:cNvSpPr>
          <p:nvPr>
            <p:ph type="title"/>
          </p:nvPr>
        </p:nvSpPr>
        <p:spPr>
          <a:xfrm>
            <a:off x="628650" y="365125"/>
            <a:ext cx="7886700" cy="1325563"/>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bodyPr>
          <a:lstStyle/>
          <a:p>
            <a:pPr lvl="0"/>
            <a:r>
              <a:rPr lang="en-US" altLang="en-US" dirty="1" smtClean="0"/>
              <a:t>Click to edit Master title style</a:t>
            </a:r>
          </a:p>
        </p:txBody>
      </p:sp>
      <p:sp>
        <p:nvSpPr>
          <p:cNvPr id="1028" name="Text Placeholder 2"/>
          <p:cNvSpPr>
            <a:spLocks noGrp="1"/>
          </p:cNvSpPr>
          <p:nvPr>
            <p:ph type="body" idx="1"/>
          </p:nvPr>
        </p:nvSpPr>
        <p:spPr>
          <a:xfrm>
            <a:off x="628650" y="1825625"/>
            <a:ext cx="7886700" cy="4351338"/>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pPr lvl="0"/>
            <a:r>
              <a:rPr lang="en-US" altLang="en-US" dirty="1" smtClean="0"/>
              <a:t>Edit Master text styles</a:t>
            </a:r>
          </a:p>
          <a:p>
            <a:pPr lvl="1"/>
            <a:r>
              <a:rPr lang="en-US" altLang="en-US" dirty="1" smtClean="0"/>
              <a:t>Second level</a:t>
            </a:r>
          </a:p>
          <a:p>
            <a:pPr lvl="2"/>
            <a:r>
              <a:rPr lang="en-US" altLang="en-US" dirty="1" smtClean="0"/>
              <a:t>Third level</a:t>
            </a:r>
          </a:p>
          <a:p>
            <a:pPr lvl="3"/>
            <a:r>
              <a:rPr lang="en-US" altLang="en-US" dirty="1" smtClean="0"/>
              <a:t>Fourth level</a:t>
            </a:r>
          </a:p>
          <a:p>
            <a:pPr lvl="4"/>
            <a:r>
              <a:rPr lang="en-US" altLang="en-US" dirty="1" smtClean="0"/>
              <a:t>Fifth level</a:t>
            </a:r>
          </a:p>
        </p:txBody>
      </p:sp>
      <p:sp>
        <p:nvSpPr>
          <p:cNvPr id="4" name="Date Placeholder 3"/>
          <p:cNvSpPr>
            <a:spLocks noGrp="1"/>
          </p:cNvSpPr>
          <p:nvPr>
            <p:ph type="dt" sz="half" idx="2"/>
          </p:nvPr>
        </p:nvSpPr>
        <p:spPr>
          <a:xfrm>
            <a:off x="628650" y="6356350"/>
            <a:ext cx="2057400" cy="365125"/>
          </a:xfrm>
          <a:prstGeom prst="rect"/>
        </p:spPr>
        <p:txBody>
          <a:bodyPr vert="horz" lIns="91440" tIns="45720" rIns="91440" bIns="45720" rtlCol="0" anchor="ctr"/>
          <a:lstStyle>
            <a:lvl1pPr algn="l" fontAlgn="auto" eaLnBrk="1" hangingPunct="1">
              <a:spcBef>
                <a:spcPct val="0"/>
              </a:spcBef>
              <a:spcAft>
                <a:spcPct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p:spPr>
        <p:txBody>
          <a:bodyPr vert="horz" lIns="91440" tIns="45720" rIns="91440" bIns="45720" rtlCol="0" anchor="ctr"/>
          <a:lstStyle>
            <a:lvl1pPr algn="ctr" fontAlgn="auto" eaLnBrk="1" hangingPunct="1">
              <a:spcBef>
                <a:spcPct val="0"/>
              </a:spcBef>
              <a:spcAft>
                <a:spcPct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p:spPr>
        <p:txBody>
          <a:bodyPr vert="horz" lIns="91440" tIns="45720" rIns="91440" bIns="45720" rtlCol="0" anchor="ctr"/>
          <a:lstStyle>
            <a:lvl1pPr algn="r" fontAlgn="auto" eaLnBrk="1" hangingPunct="1">
              <a:spcBef>
                <a:spcPct val="0"/>
              </a:spcBef>
              <a:spcAft>
                <a:spcPct val="0"/>
              </a:spcAft>
              <a:defRPr sz="1200">
                <a:solidFill>
                  <a:schemeClr val="tx1">
                    <a:tint val="75000"/>
                  </a:schemeClr>
                </a:solidFill>
                <a:latin typeface="+mn-lt"/>
              </a:defRPr>
            </a:lvl1pPr>
          </a:lstStyle>
          <a:p>
            <a:pPr>
              <a:defRPr/>
            </a:pPr>
            <a:fld id="{499F0133-0262-448A-9B1A-D293D4F93BD5}" type="slidenum">
              <a:rPr lang="en-US" smtClean="0"/>
              <a:t>‹#›</a:t>
            </a:fld>
            <a:endParaRPr lang="en-US"/>
          </a:p>
        </p:txBody>
      </p:sp>
    </p:spTree>
    <p:extLst>
      <p:ext uri="{BB962C8B-B14F-4D97-AF65-F5344CB8AC3E}">
        <p14:creationId xmlns:p14="http://schemas.microsoft.com/office/powerpoint/2010/main" val="1015299780"/>
      </p:ext>
    </p:extLst>
  </p:cSld>
  <p:clrMap bg1="lt1" tx1="dk1" bg2="lt2" tx2="dk2" accent1="accent1" accent2="accent2" accent3="accent3" accent4="accent4" accent5="accent5" accent6="accent6" hlink="hlink" folHlink="folHlink"/>
  <p:sldLayoutIdLst>
    <p:sldLayoutId id="2147488422" r:id="rId1"/>
    <p:sldLayoutId id="2147488423" r:id="rId2"/>
    <p:sldLayoutId id="2147488424" r:id="rId3"/>
    <p:sldLayoutId id="2147488425" r:id="rId4"/>
    <p:sldLayoutId id="2147488426" r:id="rId5"/>
    <p:sldLayoutId id="2147488427" r:id="rId6"/>
    <p:sldLayoutId id="2147488428" r:id="rId7"/>
    <p:sldLayoutId id="2147488429" r:id="rId8"/>
    <p:sldLayoutId id="2147488430" r:id="rId9"/>
    <p:sldLayoutId id="2147488431" r:id="rId10"/>
    <p:sldLayoutId id="2147488432" r:id="rId11"/>
    <p:sldLayoutId id="2147488433" r:id="rId12"/>
    <p:sldLayoutId id="2147488434" r:id="rId13"/>
    <p:sldLayoutId id="2147488435" r:id="rId14"/>
    <p:sldLayoutId id="2147488436" r:id="rId15"/>
    <p:sldLayoutId id="2147488437" r:id="rId16"/>
    <p:sldLayoutId id="2147488439" r:id="rId17"/>
    <p:sldLayoutId id="2147488440" r:id="rId18"/>
    <p:sldLayoutId id="2147488396" r:id="rId19"/>
  </p:sldLayoutIdLst>
  <p:timing>
    <p:tnLst>
      <p:par>
        <p:cTn id="1" dur="indefinite" restart="never" nodeType="tmRoot"/>
      </p:par>
    </p:tnLst>
  </p:timing>
  <p:txStyles>
    <p:titleStyle>
      <a:lvl1pPr algn="l" fontAlgn="base" rtl="0" eaLnBrk="1" hangingPunct="1">
        <a:lnSpc>
          <a:spcPct val="90000"/>
        </a:lnSpc>
        <a:spcBef>
          <a:spcPct val="0"/>
        </a:spcBef>
        <a:spcAft>
          <a:spcPct val="0"/>
        </a:spcAft>
        <a:defRPr sz="3800" b="1" kern="1200">
          <a:solidFill>
            <a:schemeClr val="accent2"/>
          </a:solidFill>
          <a:latin typeface="Century Gothic" panose="020b0502020202020204" pitchFamily="34" charset="0"/>
          <a:ea typeface="+mj-ea"/>
          <a:cs typeface="+mj-cs"/>
        </a:defRPr>
      </a:lvl1pPr>
      <a:lvl2pPr algn="l" fontAlgn="base" rtl="0" eaLnBrk="1" hangingPunct="1">
        <a:lnSpc>
          <a:spcPct val="90000"/>
        </a:lnSpc>
        <a:spcBef>
          <a:spcPct val="0"/>
        </a:spcBef>
        <a:spcAft>
          <a:spcPct val="0"/>
        </a:spcAft>
        <a:defRPr sz="3800" b="1">
          <a:solidFill>
            <a:schemeClr val="accent2"/>
          </a:solidFill>
          <a:latin typeface="Century Gothic" panose="020b0502020202020204" pitchFamily="34" charset="0"/>
        </a:defRPr>
      </a:lvl2pPr>
      <a:lvl3pPr algn="l" fontAlgn="base" rtl="0" eaLnBrk="1" hangingPunct="1">
        <a:lnSpc>
          <a:spcPct val="90000"/>
        </a:lnSpc>
        <a:spcBef>
          <a:spcPct val="0"/>
        </a:spcBef>
        <a:spcAft>
          <a:spcPct val="0"/>
        </a:spcAft>
        <a:defRPr sz="3800" b="1">
          <a:solidFill>
            <a:schemeClr val="accent2"/>
          </a:solidFill>
          <a:latin typeface="Century Gothic" panose="020b0502020202020204" pitchFamily="34" charset="0"/>
        </a:defRPr>
      </a:lvl3pPr>
      <a:lvl4pPr algn="l" fontAlgn="base" rtl="0" eaLnBrk="1" hangingPunct="1">
        <a:lnSpc>
          <a:spcPct val="90000"/>
        </a:lnSpc>
        <a:spcBef>
          <a:spcPct val="0"/>
        </a:spcBef>
        <a:spcAft>
          <a:spcPct val="0"/>
        </a:spcAft>
        <a:defRPr sz="3800" b="1">
          <a:solidFill>
            <a:schemeClr val="accent2"/>
          </a:solidFill>
          <a:latin typeface="Century Gothic" panose="020b0502020202020204" pitchFamily="34" charset="0"/>
        </a:defRPr>
      </a:lvl4pPr>
      <a:lvl5pPr algn="l" fontAlgn="base" rtl="0" eaLnBrk="1" hangingPunct="1">
        <a:lnSpc>
          <a:spcPct val="90000"/>
        </a:lnSpc>
        <a:spcBef>
          <a:spcPct val="0"/>
        </a:spcBef>
        <a:spcAft>
          <a:spcPct val="0"/>
        </a:spcAft>
        <a:defRPr sz="3800" b="1">
          <a:solidFill>
            <a:schemeClr val="accent2"/>
          </a:solidFill>
          <a:latin typeface="Century Gothic" panose="020b0502020202020204" pitchFamily="34" charset="0"/>
        </a:defRPr>
      </a:lvl5pPr>
      <a:lvl6pPr marL="457200" algn="l" fontAlgn="base" rtl="0" eaLnBrk="1" hangingPunct="1">
        <a:lnSpc>
          <a:spcPct val="90000"/>
        </a:lnSpc>
        <a:spcBef>
          <a:spcPct val="0"/>
        </a:spcBef>
        <a:spcAft>
          <a:spcPct val="0"/>
        </a:spcAft>
        <a:defRPr sz="3800" b="1">
          <a:solidFill>
            <a:schemeClr val="accent2"/>
          </a:solidFill>
          <a:latin typeface="Century Gothic" panose="020b0502020202020204" pitchFamily="34" charset="0"/>
        </a:defRPr>
      </a:lvl6pPr>
      <a:lvl7pPr marL="914400" algn="l" fontAlgn="base" rtl="0" eaLnBrk="1" hangingPunct="1">
        <a:lnSpc>
          <a:spcPct val="90000"/>
        </a:lnSpc>
        <a:spcBef>
          <a:spcPct val="0"/>
        </a:spcBef>
        <a:spcAft>
          <a:spcPct val="0"/>
        </a:spcAft>
        <a:defRPr sz="3800" b="1">
          <a:solidFill>
            <a:schemeClr val="accent2"/>
          </a:solidFill>
          <a:latin typeface="Century Gothic" panose="020b0502020202020204" pitchFamily="34" charset="0"/>
        </a:defRPr>
      </a:lvl7pPr>
      <a:lvl8pPr marL="1371600" algn="l" fontAlgn="base" rtl="0" eaLnBrk="1" hangingPunct="1">
        <a:lnSpc>
          <a:spcPct val="90000"/>
        </a:lnSpc>
        <a:spcBef>
          <a:spcPct val="0"/>
        </a:spcBef>
        <a:spcAft>
          <a:spcPct val="0"/>
        </a:spcAft>
        <a:defRPr sz="3800" b="1">
          <a:solidFill>
            <a:schemeClr val="accent2"/>
          </a:solidFill>
          <a:latin typeface="Century Gothic" panose="020b0502020202020204" pitchFamily="34" charset="0"/>
        </a:defRPr>
      </a:lvl8pPr>
      <a:lvl9pPr marL="1828800" algn="l" fontAlgn="base" rtl="0" eaLnBrk="1" hangingPunct="1">
        <a:lnSpc>
          <a:spcPct val="90000"/>
        </a:lnSpc>
        <a:spcBef>
          <a:spcPct val="0"/>
        </a:spcBef>
        <a:spcAft>
          <a:spcPct val="0"/>
        </a:spcAft>
        <a:defRPr sz="3800" b="1">
          <a:solidFill>
            <a:schemeClr val="accent2"/>
          </a:solidFill>
          <a:latin typeface="Century Gothic" panose="020b0502020202020204" pitchFamily="34" charset="0"/>
        </a:defRPr>
      </a:lvl9pPr>
    </p:titleStyle>
    <p:bodyStyle>
      <a:lvl1pPr marL="228600" indent="-228600" algn="l" fontAlgn="base" rtl="0" eaLnBrk="1" hangingPunct="1">
        <a:lnSpc>
          <a:spcPct val="90000"/>
        </a:lnSpc>
        <a:spcBef>
          <a:spcPts val="1000"/>
        </a:spcBef>
        <a:spcAft>
          <a:spcPct val="0"/>
        </a:spcAft>
        <a:buFont typeface="Wingdings" panose="05000000000000000000" pitchFamily="2" charset="2"/>
        <a:buChar char="§"/>
        <a:defRPr sz="2800" b="1" kern="1200">
          <a:solidFill>
            <a:schemeClr val="bg1"/>
          </a:solidFill>
          <a:latin typeface="Century Gothic" panose="020b0502020202020204" pitchFamily="34" charset="0"/>
          <a:ea typeface="+mn-ea"/>
          <a:cs typeface="+mn-cs"/>
        </a:defRPr>
      </a:lvl1pPr>
      <a:lvl2pPr marL="685800" indent="-228600" algn="l" fontAlgn="base" rtl="0" eaLnBrk="1" hangingPunct="1">
        <a:lnSpc>
          <a:spcPct val="90000"/>
        </a:lnSpc>
        <a:spcBef>
          <a:spcPts val="500"/>
        </a:spcBef>
        <a:spcAft>
          <a:spcPct val="0"/>
        </a:spcAft>
        <a:buFont typeface="Arial" panose="020b0604020202020204" pitchFamily="34" charset="0"/>
        <a:buChar char="•"/>
        <a:defRPr sz="2400" kern="1200">
          <a:solidFill>
            <a:schemeClr val="bg1"/>
          </a:solidFill>
          <a:latin typeface="Century Gothic" panose="020b0502020202020204" pitchFamily="34" charset="0"/>
          <a:ea typeface="+mn-ea"/>
          <a:cs typeface="+mn-cs"/>
        </a:defRPr>
      </a:lvl2pPr>
      <a:lvl3pPr marL="1143000" indent="-228600" algn="l" fontAlgn="base" rtl="0" eaLnBrk="1" hangingPunct="1">
        <a:lnSpc>
          <a:spcPct val="90000"/>
        </a:lnSpc>
        <a:spcBef>
          <a:spcPts val="500"/>
        </a:spcBef>
        <a:spcAft>
          <a:spcPct val="0"/>
        </a:spcAft>
        <a:buFont typeface="Arial" panose="020b0604020202020204" pitchFamily="34" charset="0"/>
        <a:buChar char="•"/>
        <a:defRPr sz="2000" kern="1200">
          <a:solidFill>
            <a:schemeClr val="bg1"/>
          </a:solidFill>
          <a:latin typeface="Century Gothic" panose="020b0502020202020204" pitchFamily="34" charset="0"/>
          <a:ea typeface="+mn-ea"/>
          <a:cs typeface="+mn-cs"/>
        </a:defRPr>
      </a:lvl3pPr>
      <a:lvl4pPr marL="1600200" indent="-228600" algn="l" fontAlgn="base" rtl="0" eaLnBrk="1" hangingPunct="1">
        <a:lnSpc>
          <a:spcPct val="90000"/>
        </a:lnSpc>
        <a:spcBef>
          <a:spcPts val="500"/>
        </a:spcBef>
        <a:spcAft>
          <a:spcPct val="0"/>
        </a:spcAft>
        <a:buFont typeface="Arial" panose="020b0604020202020204" pitchFamily="34" charset="0"/>
        <a:buChar char="•"/>
        <a:defRPr kern="1200">
          <a:solidFill>
            <a:schemeClr val="bg1"/>
          </a:solidFill>
          <a:latin typeface="Century Gothic" panose="020b0502020202020204" pitchFamily="34" charset="0"/>
          <a:ea typeface="+mn-ea"/>
          <a:cs typeface="+mn-cs"/>
        </a:defRPr>
      </a:lvl4pPr>
      <a:lvl5pPr marL="2057400" indent="-228600" algn="l" fontAlgn="base" rtl="0" eaLnBrk="1" hangingPunct="1">
        <a:lnSpc>
          <a:spcPct val="90000"/>
        </a:lnSpc>
        <a:spcBef>
          <a:spcPts val="500"/>
        </a:spcBef>
        <a:spcAft>
          <a:spcPct val="0"/>
        </a:spcAft>
        <a:buFont typeface="Arial" panose="020b0604020202020204" pitchFamily="34" charset="0"/>
        <a:buChar char="•"/>
        <a:defRPr kern="1200">
          <a:solidFill>
            <a:schemeClr val="bg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openxmlformats.org/officeDocument/2006/relationships/diagramData" Target="../diagrams/data2.xml" /><Relationship Id="rId4" Type="http://schemas.openxmlformats.org/officeDocument/2006/relationships/diagramLayout" Target="../diagrams/layout2.xml" /><Relationship Id="rId5" Type="http://schemas.openxmlformats.org/officeDocument/2006/relationships/diagramQuickStyle" Target="../diagrams/quickStyle2.xml" /><Relationship Id="rId6" Type="http://schemas.openxmlformats.org/officeDocument/2006/relationships/diagramColors" Target="../diagrams/colors2.xml" /><Relationship Id="rId7" Type="http://schemas.microsoft.com/office/2007/relationships/diagramDrawing" Target="../diagrams/drawing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1.xml" /><Relationship Id="rId3" Type="http://schemas.openxmlformats.org/officeDocument/2006/relationships/diagramData" Target="../diagrams/data3.xml" /><Relationship Id="rId4" Type="http://schemas.openxmlformats.org/officeDocument/2006/relationships/diagramLayout" Target="../diagrams/layout3.xml" /><Relationship Id="rId5" Type="http://schemas.openxmlformats.org/officeDocument/2006/relationships/diagramQuickStyle" Target="../diagrams/quickStyle3.xml" /><Relationship Id="rId6" Type="http://schemas.openxmlformats.org/officeDocument/2006/relationships/diagramColors" Target="../diagrams/colors3.xml" /><Relationship Id="rId7" Type="http://schemas.microsoft.com/office/2007/relationships/diagramDrawing" Target="../diagrams/drawing3.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2.xml" /><Relationship Id="rId3" Type="http://schemas.openxmlformats.org/officeDocument/2006/relationships/image" Target="../media/image5.jpeg" /><Relationship Id="rId4" Type="http://schemas.openxmlformats.org/officeDocument/2006/relationships/diagramData" Target="../diagrams/data4.xml" /><Relationship Id="rId5" Type="http://schemas.openxmlformats.org/officeDocument/2006/relationships/diagramLayout" Target="../diagrams/layout4.xml" /><Relationship Id="rId6" Type="http://schemas.openxmlformats.org/officeDocument/2006/relationships/diagramQuickStyle" Target="../diagrams/quickStyle4.xml" /><Relationship Id="rId7" Type="http://schemas.openxmlformats.org/officeDocument/2006/relationships/diagramColors" Target="../diagrams/colors4.xml" /><Relationship Id="rId8" Type="http://schemas.microsoft.com/office/2007/relationships/diagramDrawing" Target="../diagrams/drawing4.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diagramData" Target="../diagrams/data5.xml" /><Relationship Id="rId4" Type="http://schemas.openxmlformats.org/officeDocument/2006/relationships/diagramLayout" Target="../diagrams/layout5.xml" /><Relationship Id="rId5" Type="http://schemas.openxmlformats.org/officeDocument/2006/relationships/diagramQuickStyle" Target="../diagrams/quickStyle5.xml" /><Relationship Id="rId6" Type="http://schemas.openxmlformats.org/officeDocument/2006/relationships/diagramColors" Target="../diagrams/colors5.xml" /><Relationship Id="rId7" Type="http://schemas.microsoft.com/office/2007/relationships/diagramDrawing" Target="../diagrams/drawing5.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diagramData" Target="../diagrams/data6.xml" /><Relationship Id="rId4" Type="http://schemas.openxmlformats.org/officeDocument/2006/relationships/diagramLayout" Target="../diagrams/layout6.xml" /><Relationship Id="rId5" Type="http://schemas.openxmlformats.org/officeDocument/2006/relationships/diagramQuickStyle" Target="../diagrams/quickStyle6.xml" /><Relationship Id="rId6" Type="http://schemas.openxmlformats.org/officeDocument/2006/relationships/diagramColors" Target="../diagrams/colors6.xml" /><Relationship Id="rId7" Type="http://schemas.microsoft.com/office/2007/relationships/diagramDrawing" Target="../diagrams/drawing6.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 Id="rId3" Type="http://schemas.openxmlformats.org/officeDocument/2006/relationships/diagramData" Target="../diagrams/data7.xml" /><Relationship Id="rId4" Type="http://schemas.openxmlformats.org/officeDocument/2006/relationships/diagramLayout" Target="../diagrams/layout7.xml" /><Relationship Id="rId5" Type="http://schemas.openxmlformats.org/officeDocument/2006/relationships/diagramQuickStyle" Target="../diagrams/quickStyle7.xml" /><Relationship Id="rId6" Type="http://schemas.openxmlformats.org/officeDocument/2006/relationships/diagramColors" Target="../diagrams/colors7.xml" /><Relationship Id="rId7" Type="http://schemas.microsoft.com/office/2007/relationships/diagramDrawing" Target="../diagrams/drawing7.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8.xml" /><Relationship Id="rId3" Type="http://schemas.openxmlformats.org/officeDocument/2006/relationships/diagramData" Target="../diagrams/data8.xml" /><Relationship Id="rId4" Type="http://schemas.openxmlformats.org/officeDocument/2006/relationships/diagramLayout" Target="../diagrams/layout8.xml" /><Relationship Id="rId5" Type="http://schemas.openxmlformats.org/officeDocument/2006/relationships/diagramQuickStyle" Target="../diagrams/quickStyle8.xml" /><Relationship Id="rId6" Type="http://schemas.openxmlformats.org/officeDocument/2006/relationships/diagramColors" Target="../diagrams/colors8.xml" /><Relationship Id="rId7" Type="http://schemas.microsoft.com/office/2007/relationships/diagramDrawing" Target="../diagrams/drawing8.xml" /><Relationship Id="rId8" Type="http://schemas.openxmlformats.org/officeDocument/2006/relationships/image" Target="../media/image6.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 Id="rId3" Type="http://schemas.openxmlformats.org/officeDocument/2006/relationships/diagramData" Target="../diagrams/data9.xml" /><Relationship Id="rId4" Type="http://schemas.openxmlformats.org/officeDocument/2006/relationships/diagramLayout" Target="../diagrams/layout9.xml" /><Relationship Id="rId5" Type="http://schemas.openxmlformats.org/officeDocument/2006/relationships/diagramQuickStyle" Target="../diagrams/quickStyle9.xml" /><Relationship Id="rId6" Type="http://schemas.openxmlformats.org/officeDocument/2006/relationships/diagramColors" Target="../diagrams/colors9.xml" /><Relationship Id="rId7" Type="http://schemas.microsoft.com/office/2007/relationships/diagramDrawing" Target="../diagrams/drawing9.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0.xml" /><Relationship Id="rId3" Type="http://schemas.openxmlformats.org/officeDocument/2006/relationships/image" Target="../media/image7.jpeg" /><Relationship Id="rId4" Type="http://schemas.openxmlformats.org/officeDocument/2006/relationships/diagramData" Target="../diagrams/data10.xml" /><Relationship Id="rId5" Type="http://schemas.openxmlformats.org/officeDocument/2006/relationships/diagramLayout" Target="../diagrams/layout10.xml" /><Relationship Id="rId6" Type="http://schemas.openxmlformats.org/officeDocument/2006/relationships/diagramQuickStyle" Target="../diagrams/quickStyle10.xml" /><Relationship Id="rId7" Type="http://schemas.openxmlformats.org/officeDocument/2006/relationships/diagramColors" Target="../diagrams/colors10.xml" /><Relationship Id="rId8" Type="http://schemas.microsoft.com/office/2007/relationships/diagramDrawing" Target="../diagrams/drawing10.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 Id="rId3" Type="http://schemas.openxmlformats.org/officeDocument/2006/relationships/diagramData" Target="../diagrams/data11.xml" /><Relationship Id="rId4" Type="http://schemas.openxmlformats.org/officeDocument/2006/relationships/diagramLayout" Target="../diagrams/layout11.xml" /><Relationship Id="rId5" Type="http://schemas.openxmlformats.org/officeDocument/2006/relationships/diagramQuickStyle" Target="../diagrams/quickStyle11.xml" /><Relationship Id="rId6" Type="http://schemas.openxmlformats.org/officeDocument/2006/relationships/diagramColors" Target="../diagrams/colors11.xml" /><Relationship Id="rId7" Type="http://schemas.microsoft.com/office/2007/relationships/diagramDrawing" Target="../diagrams/drawing11.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 Id="rId3" Type="http://schemas.openxmlformats.org/officeDocument/2006/relationships/diagramData" Target="../diagrams/data12.xml" /><Relationship Id="rId4" Type="http://schemas.openxmlformats.org/officeDocument/2006/relationships/diagramLayout" Target="../diagrams/layout12.xml" /><Relationship Id="rId5" Type="http://schemas.openxmlformats.org/officeDocument/2006/relationships/diagramQuickStyle" Target="../diagrams/quickStyle12.xml" /><Relationship Id="rId6" Type="http://schemas.openxmlformats.org/officeDocument/2006/relationships/diagramColors" Target="../diagrams/colors12.xml" /><Relationship Id="rId7" Type="http://schemas.microsoft.com/office/2007/relationships/diagramDrawing" Target="../diagrams/drawing12.xml" /><Relationship Id="rId8" Type="http://schemas.openxmlformats.org/officeDocument/2006/relationships/image" Target="../media/image8.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 Id="rId3" Type="http://schemas.openxmlformats.org/officeDocument/2006/relationships/diagramData" Target="../diagrams/data13.xml" /><Relationship Id="rId4" Type="http://schemas.openxmlformats.org/officeDocument/2006/relationships/diagramLayout" Target="../diagrams/layout13.xml" /><Relationship Id="rId5" Type="http://schemas.openxmlformats.org/officeDocument/2006/relationships/diagramQuickStyle" Target="../diagrams/quickStyle13.xml" /><Relationship Id="rId6" Type="http://schemas.openxmlformats.org/officeDocument/2006/relationships/diagramColors" Target="../diagrams/colors13.xml" /><Relationship Id="rId7" Type="http://schemas.microsoft.com/office/2007/relationships/diagramDrawing" Target="../diagrams/drawing13.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4.xml" /><Relationship Id="rId3" Type="http://schemas.openxmlformats.org/officeDocument/2006/relationships/image" Target="../media/image9.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5.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7.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4.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6.xml" /><Relationship Id="rId3" Type="http://schemas.openxmlformats.org/officeDocument/2006/relationships/diagramData" Target="../diagrams/data1.xml" /><Relationship Id="rId4" Type="http://schemas.openxmlformats.org/officeDocument/2006/relationships/diagramLayout" Target="../diagrams/layout1.xml" /><Relationship Id="rId5" Type="http://schemas.openxmlformats.org/officeDocument/2006/relationships/diagramQuickStyle" Target="../diagrams/quickStyle1.xml" /><Relationship Id="rId6" Type="http://schemas.openxmlformats.org/officeDocument/2006/relationships/diagramColors" Target="../diagrams/colors1.xml" /><Relationship Id="rId7" Type="http://schemas.microsoft.com/office/2007/relationships/diagramDrawing" Target="../diagrams/drawing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8.xml" /><Relationship Id="rId3" Type="http://schemas.openxmlformats.org/officeDocument/2006/relationships/image" Target="../media/image10.jpeg" /><Relationship Id="rId4" Type="http://schemas.openxmlformats.org/officeDocument/2006/relationships/image" Target="../media/image11.jpeg" /></Relationships>
</file>

<file path=ppt/slides/slide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605186" name="Rectangle 1026"/>
          <p:cNvSpPr>
            <a:spLocks noGrp="1" noChangeArrowheads="1"/>
          </p:cNvSpPr>
          <p:nvPr>
            <p:ph type="ctrTitle"/>
          </p:nvPr>
        </p:nvSpPr>
        <p:spPr>
          <a:xfrm>
            <a:off x="628860" y="2895600"/>
            <a:ext cx="7829340" cy="1513369"/>
          </a:xfrm>
        </p:spPr>
        <p:txBody>
          <a:bodyPr>
            <a:normAutofit fontScale="90000"/>
          </a:bodyPr>
          <a:lstStyle/>
          <a:p>
            <a:r>
              <a:rPr lang="en-US" dirty="1" smtClean="0"/>
              <a:t>The Brown Act – What a Board Member Needs to Know</a:t>
            </a:r>
            <a:br>
              <a:rPr lang="en-US" dirty="1" smtClean="0"/>
            </a:br>
          </a:p>
        </p:txBody>
      </p:sp>
      <p:sp>
        <p:nvSpPr>
          <p:cNvPr id="15363" name="Rectangle 1027"/>
          <p:cNvSpPr>
            <a:spLocks noGrp="1" noChangeArrowheads="1"/>
          </p:cNvSpPr>
          <p:nvPr>
            <p:ph type="subTitle" idx="1"/>
          </p:nvPr>
        </p:nvSpPr>
        <p:spPr>
          <a:xfrm>
            <a:off x="628651" y="4131003"/>
            <a:ext cx="6181724" cy="1506318"/>
          </a:xfrm>
        </p:spPr>
        <p:txBody>
          <a:bodyPr/>
          <a:lstStyle/>
          <a:p>
            <a:r>
              <a:rPr lang="en-US" dirty="1" smtClean="0"/>
              <a:t>August 5, 2025</a:t>
            </a:r>
            <a:endParaRPr lang="en-US"/>
          </a:p>
        </p:txBody>
      </p:sp>
      <p:sp>
        <p:nvSpPr>
          <p:cNvPr id="7" name="Text Placeholder 6"/>
          <p:cNvSpPr>
            <a:spLocks noGrp="1"/>
          </p:cNvSpPr>
          <p:nvPr>
            <p:ph type="body" sz="quarter" idx="13"/>
          </p:nvPr>
        </p:nvSpPr>
        <p:spPr/>
        <p:txBody>
          <a:bodyPr/>
          <a:lstStyle/>
          <a:p>
            <a:pPr marL="0" indent="0">
              <a:buNone/>
            </a:pPr>
            <a:r>
              <a:rPr lang="en-US" dirty="1" smtClean="0"/>
              <a:t>Craig Steele – Richards, Watson &amp; Gershon</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ltLang="en-US" dirty="1"/>
              <a:t>Unintentional Serial Meetings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58302686"/>
              </p:ext>
            </p:extLst>
          </p:nvPr>
        </p:nvGraphicFramePr>
        <p:xfrm>
          <a:off x="176349" y="1828800"/>
          <a:ext cx="8362950" cy="4267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566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Serial Meeting Takeaways</a:t>
            </a:r>
            <a:endParaRPr lang="en-US"/>
          </a:p>
        </p:txBody>
      </p:sp>
      <p:sp>
        <p:nvSpPr>
          <p:cNvPr id="3" name="Content Placeholder 2"/>
          <p:cNvSpPr>
            <a:spLocks noGrp="1"/>
          </p:cNvSpPr>
          <p:nvPr>
            <p:ph idx="1"/>
          </p:nvPr>
        </p:nvSpPr>
        <p:spPr/>
        <p:txBody>
          <a:bodyPr/>
          <a:lstStyle/>
          <a:p>
            <a:r>
              <a:rPr lang="en-US" dirty="1" smtClean="0"/>
              <a:t>Avoid discussing District business with more than one other member outside a public meeting</a:t>
            </a:r>
          </a:p>
          <a:p>
            <a:endParaRPr lang="en-US"/>
          </a:p>
          <a:p>
            <a:r>
              <a:rPr lang="en-US" dirty="1" smtClean="0"/>
              <a:t>Avoid soliciting or communicating the view of other members outside a public meeting</a:t>
            </a:r>
          </a:p>
          <a:p>
            <a:endParaRPr lang="en-US"/>
          </a:p>
          <a:p>
            <a:r>
              <a:rPr lang="en-US" dirty="1" smtClean="0"/>
              <a:t>Avoid interacting with other members on social media about District issues</a:t>
            </a:r>
            <a:endParaRPr lang="en-US"/>
          </a:p>
        </p:txBody>
      </p:sp>
    </p:spTree>
    <p:extLst>
      <p:ext uri="{BB962C8B-B14F-4D97-AF65-F5344CB8AC3E}">
        <p14:creationId xmlns:p14="http://schemas.microsoft.com/office/powerpoint/2010/main" val="2014047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half" idx="13"/>
            <p:extLst>
              <p:ext uri="{D42A27DB-BD31-4B8C-83A1-F6EECF244321}">
                <p14:modId xmlns:p14="http://schemas.microsoft.com/office/powerpoint/2010/main" val="4286644387"/>
              </p:ext>
            </p:extLst>
          </p:nvPr>
        </p:nvGraphicFramePr>
        <p:xfrm>
          <a:off x="627400" y="1905000"/>
          <a:ext cx="7887950" cy="4190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2882" name="Rectangle 2"/>
          <p:cNvSpPr>
            <a:spLocks noGrp="1" noChangeArrowheads="1"/>
          </p:cNvSpPr>
          <p:nvPr>
            <p:ph type="title"/>
          </p:nvPr>
        </p:nvSpPr>
        <p:spPr/>
        <p:txBody>
          <a:bodyPr/>
          <a:lstStyle/>
          <a:p>
            <a:r>
              <a:rPr lang="en-US" altLang="en-US" sz="3600" dirty="1" smtClean="0"/>
              <a:t>Tips for Electronic Communication</a:t>
            </a:r>
          </a:p>
        </p:txBody>
      </p:sp>
    </p:spTree>
    <p:extLst>
      <p:ext uri="{BB962C8B-B14F-4D97-AF65-F5344CB8AC3E}">
        <p14:creationId xmlns:p14="http://schemas.microsoft.com/office/powerpoint/2010/main" val="1741230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pic>
        <p:nvPicPr>
          <p:cNvPr id="6" name="Picture 2" descr="https://s-media-cache-ak0.pinimg.com/564x/6a/1b/d7/6a1bd7546bcb00a910b3d61ac2e2a559.jpg"/>
          <p:cNvPicPr>
            <a:picLocks noChangeAspect="1" noChangeArrowheads="1"/>
          </p:cNvPicPr>
          <p:nvPr/>
        </p:nvPicPr>
        <p:blipFill>
          <a:blip r:embed="rId3"/>
          <a:srcRect/>
          <a:stretch>
            <a:fillRect/>
          </a:stretch>
        </p:blipFill>
        <p:spPr>
          <a:xfrm>
            <a:off x="4600575" y="2133600"/>
            <a:ext cx="4248149" cy="3543973"/>
          </a:xfrm>
          <a:prstGeom prst="rect"/>
          <a:noFill/>
          <a:ln w="9525">
            <a:noFill/>
            <a:miter lim="800000"/>
          </a:ln>
          <a:effectLst>
            <a:softEdge rad="50800"/>
          </a:effectLst>
        </p:spPr>
      </p:pic>
      <p:sp>
        <p:nvSpPr>
          <p:cNvPr id="122882" name="Rectangle 2"/>
          <p:cNvSpPr>
            <a:spLocks noGrp="1" noChangeArrowheads="1"/>
          </p:cNvSpPr>
          <p:nvPr>
            <p:ph type="title"/>
          </p:nvPr>
        </p:nvSpPr>
        <p:spPr/>
        <p:txBody>
          <a:bodyPr/>
          <a:lstStyle/>
          <a:p>
            <a:r>
              <a:rPr lang="en-US" altLang="en-US" sz="3600" dirty="1" smtClean="0"/>
              <a:t>Tips for Electronic Communication</a:t>
            </a:r>
          </a:p>
        </p:txBody>
      </p:sp>
      <p:graphicFrame>
        <p:nvGraphicFramePr>
          <p:cNvPr id="8" name="Content Placeholder 7"/>
          <p:cNvGraphicFramePr>
            <a:graphicFrameLocks noGrp="1"/>
          </p:cNvGraphicFramePr>
          <p:nvPr>
            <p:ph sz="half" idx="13"/>
            <p:extLst>
              <p:ext uri="{D42A27DB-BD31-4B8C-83A1-F6EECF244321}">
                <p14:modId xmlns:p14="http://schemas.microsoft.com/office/powerpoint/2010/main" val="792332221"/>
              </p:ext>
            </p:extLst>
          </p:nvPr>
        </p:nvGraphicFramePr>
        <p:xfrm>
          <a:off x="152400" y="1623654"/>
          <a:ext cx="4800600" cy="45638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8472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ox(out)">
                                      <p:cBhvr>
                                        <p:cTn id="7" dur="2000"/>
                                        <p:tgtEl>
                                          <p:spTgt spid="6">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ltLang="en-US" dirty="1" smtClean="0"/>
              <a:t>Internet-Based Social Media Platforms (Gov’t Code 54952.2)</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876786435"/>
              </p:ext>
            </p:extLst>
          </p:nvPr>
        </p:nvGraphicFramePr>
        <p:xfrm>
          <a:off x="723900" y="1869758"/>
          <a:ext cx="7886700" cy="3540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2124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ltLang="en-US" dirty="1" smtClean="0"/>
              <a:t>Internet-Based Social Media Platforms (Gov’t Code 54952.2)</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98048048"/>
              </p:ext>
            </p:extLst>
          </p:nvPr>
        </p:nvGraphicFramePr>
        <p:xfrm>
          <a:off x="628650" y="1905000"/>
          <a:ext cx="7886700" cy="3540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03614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Teleconference Meetings</a:t>
            </a:r>
          </a:p>
        </p:txBody>
      </p:sp>
      <p:sp>
        <p:nvSpPr>
          <p:cNvPr id="3" name="Content Placeholder 2"/>
          <p:cNvSpPr>
            <a:spLocks noGrp="1"/>
          </p:cNvSpPr>
          <p:nvPr>
            <p:ph idx="1"/>
          </p:nvPr>
        </p:nvSpPr>
        <p:spPr/>
        <p:txBody>
          <a:bodyPr>
            <a:normAutofit/>
          </a:bodyPr>
          <a:lstStyle/>
          <a:p>
            <a:r>
              <a:rPr lang="en-US" dirty="1" smtClean="0"/>
              <a:t>Traditional Rules:</a:t>
            </a:r>
            <a:endParaRPr lang="en-US"/>
          </a:p>
          <a:p>
            <a:pPr lvl="1"/>
            <a:r>
              <a:rPr lang="en-US" sz="2400" dirty="1" smtClean="0"/>
              <a:t>Quorum </a:t>
            </a:r>
            <a:r>
              <a:rPr lang="en-US" sz="2400" dirty="1"/>
              <a:t>participates from </a:t>
            </a:r>
            <a:r>
              <a:rPr lang="en-US" sz="2400" dirty="1" smtClean="0"/>
              <a:t>within the agency’s jurisdiction (e.g., the </a:t>
            </a:r>
            <a:r>
              <a:rPr lang="en-US" sz="2400" dirty="1"/>
              <a:t>regular </a:t>
            </a:r>
            <a:r>
              <a:rPr lang="en-US" sz="2400" dirty="1" smtClean="0"/>
              <a:t>location)</a:t>
            </a:r>
          </a:p>
          <a:p>
            <a:pPr lvl="1"/>
            <a:r>
              <a:rPr lang="en-US" sz="2400" dirty="1" smtClean="0"/>
              <a:t>Teleconference </a:t>
            </a:r>
            <a:r>
              <a:rPr lang="en-US" sz="2400" dirty="1"/>
              <a:t>location is identified on the </a:t>
            </a:r>
            <a:r>
              <a:rPr lang="en-US" sz="2400" dirty="1" smtClean="0"/>
              <a:t>agenda</a:t>
            </a:r>
          </a:p>
          <a:p>
            <a:pPr lvl="1"/>
            <a:r>
              <a:rPr lang="en-US" sz="2400" dirty="1" smtClean="0"/>
              <a:t>Notice </a:t>
            </a:r>
            <a:r>
              <a:rPr lang="en-US" sz="2400" dirty="1"/>
              <a:t>is posted at the teleconference </a:t>
            </a:r>
            <a:r>
              <a:rPr lang="en-US" sz="2400" dirty="1" smtClean="0"/>
              <a:t>site</a:t>
            </a:r>
          </a:p>
          <a:p>
            <a:pPr lvl="1"/>
            <a:r>
              <a:rPr lang="en-US" sz="2400" dirty="1" smtClean="0"/>
              <a:t>Teleconference location </a:t>
            </a:r>
            <a:r>
              <a:rPr lang="en-US" sz="2400" dirty="1"/>
              <a:t>provides for public participation</a:t>
            </a:r>
          </a:p>
          <a:p>
            <a:endParaRPr lang="en-US"/>
          </a:p>
        </p:txBody>
      </p:sp>
    </p:spTree>
    <p:extLst>
      <p:ext uri="{BB962C8B-B14F-4D97-AF65-F5344CB8AC3E}">
        <p14:creationId xmlns:p14="http://schemas.microsoft.com/office/powerpoint/2010/main" val="37380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a:t>Teleconference </a:t>
            </a:r>
            <a:r>
              <a:rPr lang="en-US" dirty="1" smtClean="0"/>
              <a:t>Meetings – Other Options</a:t>
            </a:r>
            <a:endParaRPr lang="en-US"/>
          </a:p>
        </p:txBody>
      </p:sp>
      <p:sp>
        <p:nvSpPr>
          <p:cNvPr id="3" name="Content Placeholder 2"/>
          <p:cNvSpPr>
            <a:spLocks noGrp="1"/>
          </p:cNvSpPr>
          <p:nvPr>
            <p:ph idx="1"/>
          </p:nvPr>
        </p:nvSpPr>
        <p:spPr/>
        <p:txBody>
          <a:bodyPr>
            <a:normAutofit/>
          </a:bodyPr>
          <a:lstStyle/>
          <a:p>
            <a:r>
              <a:rPr lang="en-US" dirty="1" smtClean="0"/>
              <a:t>AB 2449 – just cause/emergency:</a:t>
            </a:r>
          </a:p>
          <a:p>
            <a:pPr lvl="1"/>
            <a:r>
              <a:rPr lang="en-US" sz="1800" dirty="1" smtClean="0"/>
              <a:t>A </a:t>
            </a:r>
            <a:r>
              <a:rPr lang="en-US" sz="1800" dirty="1"/>
              <a:t>quorum of legislative body members must be in person at the same </a:t>
            </a:r>
            <a:r>
              <a:rPr lang="en-US" sz="1800" dirty="1" smtClean="0"/>
              <a:t>site, and approve.</a:t>
            </a:r>
            <a:endParaRPr lang="en-US" sz="1800"/>
          </a:p>
          <a:p>
            <a:pPr lvl="1"/>
            <a:r>
              <a:rPr lang="en-US" sz="1800" dirty="1"/>
              <a:t>Only if the physical attendance quorum requirement is met </a:t>
            </a:r>
          </a:p>
          <a:p>
            <a:pPr lvl="1"/>
            <a:r>
              <a:rPr lang="en-US" sz="1800" dirty="1"/>
              <a:t>A legislative body member may request virtual attendance because of “just cause” or as a result of “emergency </a:t>
            </a:r>
            <a:r>
              <a:rPr lang="en-US" sz="1800" dirty="1" smtClean="0"/>
              <a:t>circumstances.” </a:t>
            </a:r>
          </a:p>
          <a:p>
            <a:r>
              <a:rPr lang="en-US" dirty="1"/>
              <a:t>AB 361 -  imminent risk to health &amp; safety of </a:t>
            </a:r>
            <a:r>
              <a:rPr lang="en-US" dirty="1" smtClean="0"/>
              <a:t>attendees</a:t>
            </a:r>
          </a:p>
          <a:p>
            <a:pPr lvl="1"/>
            <a:r>
              <a:rPr lang="en-US" dirty="1" smtClean="0"/>
              <a:t>Proclaimed emergencies only</a:t>
            </a:r>
            <a:endParaRPr lang="en-US"/>
          </a:p>
          <a:p>
            <a:endParaRPr lang="en-US"/>
          </a:p>
        </p:txBody>
      </p:sp>
    </p:spTree>
    <p:extLst>
      <p:ext uri="{BB962C8B-B14F-4D97-AF65-F5344CB8AC3E}">
        <p14:creationId xmlns:p14="http://schemas.microsoft.com/office/powerpoint/2010/main" val="37009059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Rounded Rectangle 1"/>
          <p:cNvSpPr/>
          <p:nvPr/>
        </p:nvSpPr>
        <p:spPr>
          <a:xfrm>
            <a:off x="2667000" y="1905000"/>
            <a:ext cx="4038600" cy="1371600"/>
          </a:xfrm>
          <a:prstGeom prst="roundRect">
            <a:avLst/>
          </a:prstGeom>
          <a:solidFill>
            <a:schemeClr val="accent1">
              <a:alpha val="60000"/>
            </a:schemeClr>
          </a:solidFill>
          <a:ln w="12700" cap="flat" algn="ctr">
            <a:prstDash val="solid"/>
          </a:ln>
          <a:effectLst>
            <a:outerShdw blurRad="50800" dir="2700000" dist="381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90" name="Rectangle 2"/>
          <p:cNvSpPr>
            <a:spLocks noGrp="1" noChangeArrowheads="1"/>
          </p:cNvSpPr>
          <p:nvPr>
            <p:ph type="title"/>
          </p:nvPr>
        </p:nvSpPr>
        <p:spPr/>
        <p:txBody>
          <a:bodyPr/>
          <a:lstStyle/>
          <a:p>
            <a:r>
              <a:rPr lang="en-US" altLang="en-US" dirty="1" smtClean="0"/>
              <a:t>Meeting Exceptions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380955063"/>
              </p:ext>
            </p:extLst>
          </p:nvPr>
        </p:nvGraphicFramePr>
        <p:xfrm>
          <a:off x="742950" y="1752600"/>
          <a:ext cx="7886700" cy="4119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7490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ltLang="en-US" dirty="1" smtClean="0"/>
              <a:t>Regular Meeting</a:t>
            </a:r>
          </a:p>
        </p:txBody>
      </p:sp>
      <p:graphicFrame>
        <p:nvGraphicFramePr>
          <p:cNvPr id="2" name="Content Placeholder 1"/>
          <p:cNvGraphicFramePr>
            <a:graphicFrameLocks noGrp="1"/>
          </p:cNvGraphicFramePr>
          <p:nvPr>
            <p:ph sz="half" idx="13"/>
            <p:extLst>
              <p:ext uri="{D42A27DB-BD31-4B8C-83A1-F6EECF244321}">
                <p14:modId xmlns:p14="http://schemas.microsoft.com/office/powerpoint/2010/main" val="4139692852"/>
              </p:ext>
            </p:extLst>
          </p:nvPr>
        </p:nvGraphicFramePr>
        <p:xfrm>
          <a:off x="3962400" y="1600201"/>
          <a:ext cx="4953000" cy="4495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p:cNvPicPr>
            <a:picLocks noChangeAspect="1"/>
          </p:cNvPicPr>
          <p:nvPr/>
        </p:nvPicPr>
        <p:blipFill>
          <a:blip r:embed="rId8"/>
          <a:srcRect/>
          <a:stretch>
            <a:fillRect/>
          </a:stretch>
        </p:blipFill>
        <p:spPr>
          <a:xfrm>
            <a:off x="628650" y="2133600"/>
            <a:ext cx="3640360" cy="2420144"/>
          </a:xfrm>
          <a:prstGeom prst="rect"/>
          <a:effectLst>
            <a:outerShdw blurRad="50800" dir="2700000" dist="38100" algn="tl" rotWithShape="0">
              <a:prstClr val="black">
                <a:alpha val="40000"/>
              </a:prstClr>
            </a:outerShdw>
          </a:effectLst>
        </p:spPr>
      </p:pic>
    </p:spTree>
    <p:extLst>
      <p:ext uri="{BB962C8B-B14F-4D97-AF65-F5344CB8AC3E}">
        <p14:creationId xmlns:p14="http://schemas.microsoft.com/office/powerpoint/2010/main" val="1390371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1" smtClean="0"/>
              <a:t>Open Government</a:t>
            </a:r>
            <a:endParaRPr lang="en-US"/>
          </a:p>
        </p:txBody>
      </p:sp>
      <p:sp>
        <p:nvSpPr>
          <p:cNvPr id="5" name="Content Placeholder 3"/>
          <p:cNvSpPr>
            <a:spLocks noGrp="1"/>
          </p:cNvSpPr>
          <p:nvPr>
            <p:ph sz="half" idx="1"/>
          </p:nvPr>
        </p:nvSpPr>
        <p:spPr>
          <a:xfrm>
            <a:off x="628650" y="1825625"/>
            <a:ext cx="7886700" cy="4351338"/>
          </a:xfrm>
        </p:spPr>
        <p:txBody>
          <a:bodyPr/>
          <a:lstStyle/>
          <a:p>
            <a:pPr marL="0" indent="0">
              <a:buNone/>
            </a:pPr>
            <a:r>
              <a:rPr lang="en-US" altLang="en-US" sz="2800" dirty="1"/>
              <a:t>"</a:t>
            </a:r>
            <a:r>
              <a:rPr lang="en-US" altLang="en-US" sz="2800" i="1" dirty="1"/>
              <a:t>The people have the right of access to information concerning the conduct of the people's business, and, therefore, the meetings of public bodies and the writings of public officials and agencies shall be open to public scrutiny.</a:t>
            </a:r>
            <a:r>
              <a:rPr lang="en-US" altLang="en-US" sz="2800" dirty="1"/>
              <a:t>”  </a:t>
            </a:r>
            <a:endParaRPr lang="en-US" altLang="en-US" sz="2800" smtClean="0"/>
          </a:p>
          <a:p>
            <a:pPr marL="339725" lvl="1" indent="0" algn="r">
              <a:spcBef>
                <a:spcPts val="1800"/>
              </a:spcBef>
              <a:buNone/>
            </a:pPr>
            <a:r>
              <a:rPr lang="en-US" altLang="en-US" sz="1800" dirty="1" smtClean="0"/>
              <a:t>- California </a:t>
            </a:r>
            <a:r>
              <a:rPr lang="en-US" altLang="en-US" sz="1800" dirty="1"/>
              <a:t>Constitution, Art. I, §3(b)(1</a:t>
            </a:r>
            <a:r>
              <a:rPr lang="en-US" altLang="en-US" sz="1800" dirty="1" smtClean="0"/>
              <a:t>)</a:t>
            </a:r>
          </a:p>
        </p:txBody>
      </p:sp>
    </p:spTree>
    <p:extLst>
      <p:ext uri="{BB962C8B-B14F-4D97-AF65-F5344CB8AC3E}">
        <p14:creationId xmlns:p14="http://schemas.microsoft.com/office/powerpoint/2010/main" val="2939029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605235631"/>
              </p:ext>
            </p:extLst>
          </p:nvPr>
        </p:nvGraphicFramePr>
        <p:xfrm>
          <a:off x="723900" y="152400"/>
          <a:ext cx="7886700" cy="6479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0050" name="Rectangle 2"/>
          <p:cNvSpPr>
            <a:spLocks noGrp="1" noChangeArrowheads="1"/>
          </p:cNvSpPr>
          <p:nvPr>
            <p:ph type="title"/>
          </p:nvPr>
        </p:nvSpPr>
        <p:spPr/>
        <p:txBody>
          <a:bodyPr/>
          <a:lstStyle/>
          <a:p>
            <a:r>
              <a:rPr lang="en-US" altLang="en-US" dirty="1" smtClean="0"/>
              <a:t>Special Meeting: Special Rules</a:t>
            </a:r>
          </a:p>
        </p:txBody>
      </p:sp>
    </p:spTree>
    <p:extLst>
      <p:ext uri="{BB962C8B-B14F-4D97-AF65-F5344CB8AC3E}">
        <p14:creationId xmlns:p14="http://schemas.microsoft.com/office/powerpoint/2010/main" val="34196771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lstStyle/>
          <a:p>
            <a:r>
              <a:rPr lang="en-US" altLang="en-US" dirty="1" smtClean="0"/>
              <a:t>Agenda Requirements</a:t>
            </a:r>
          </a:p>
        </p:txBody>
      </p:sp>
      <p:pic>
        <p:nvPicPr>
          <p:cNvPr id="311301" name="Content Placeholder 3"/>
          <p:cNvPicPr>
            <a:picLocks noGrp="1" noChangeAspect="1"/>
          </p:cNvPicPr>
          <p:nvPr>
            <p:ph sz="half" idx="1"/>
          </p:nvPr>
        </p:nvPicPr>
        <p:blipFill>
          <a:blip r:embed="rId3"/>
          <a:srcRect l="6494" r="2597"/>
          <a:stretch>
            <a:fillRect/>
          </a:stretch>
        </p:blipFill>
        <p:spPr>
          <a:xfrm>
            <a:off x="914400" y="2589609"/>
            <a:ext cx="3432247" cy="2516981"/>
          </a:xfrm>
          <a:prstGeom prst="rect"/>
          <a:effectLst>
            <a:outerShdw blurRad="50800" dir="2700000" dist="38100" algn="tl" rotWithShape="0">
              <a:prstClr val="black">
                <a:alpha val="40000"/>
              </a:prstClr>
            </a:outerShdw>
          </a:effectLst>
        </p:spPr>
      </p:pic>
      <p:graphicFrame>
        <p:nvGraphicFramePr>
          <p:cNvPr id="3" name="Content Placeholder 2"/>
          <p:cNvGraphicFramePr>
            <a:graphicFrameLocks noGrp="1"/>
          </p:cNvGraphicFramePr>
          <p:nvPr>
            <p:ph sz="half" idx="13"/>
            <p:extLst>
              <p:ext uri="{D42A27DB-BD31-4B8C-83A1-F6EECF244321}">
                <p14:modId xmlns:p14="http://schemas.microsoft.com/office/powerpoint/2010/main" val="767271106"/>
              </p:ext>
            </p:extLst>
          </p:nvPr>
        </p:nvGraphicFramePr>
        <p:xfrm>
          <a:off x="4267200" y="1752600"/>
          <a:ext cx="4876800" cy="419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880634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Agenda Requirements</a:t>
            </a: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2760558"/>
              </p:ext>
            </p:extLst>
          </p:nvPr>
        </p:nvGraphicFramePr>
        <p:xfrm>
          <a:off x="99060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1758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1047554" name="Rectangle 2"/>
          <p:cNvSpPr>
            <a:spLocks noGrp="1" noChangeArrowheads="1"/>
          </p:cNvSpPr>
          <p:nvPr>
            <p:ph type="title"/>
          </p:nvPr>
        </p:nvSpPr>
        <p:spPr/>
        <p:txBody>
          <a:bodyPr/>
          <a:lstStyle/>
          <a:p>
            <a:r>
              <a:rPr lang="en-US" dirty="1" smtClean="0"/>
              <a:t>Adding to an Agenda </a:t>
            </a:r>
            <a:endParaRPr lang="en-US"/>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780697946"/>
              </p:ext>
            </p:extLst>
          </p:nvPr>
        </p:nvGraphicFramePr>
        <p:xfrm>
          <a:off x="628650" y="1978025"/>
          <a:ext cx="7829551" cy="3279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rot="21047092">
            <a:off x="2902947" y="4854346"/>
            <a:ext cx="4131676" cy="1252255"/>
          </a:xfrm>
          <a:prstGeom prst="rect"/>
          <a:solidFill>
            <a:schemeClr val="bg1"/>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24" name="Picture 4" descr="M:\work\2005\05.135 BzPr Sem\urgent4.gif"/>
          <p:cNvPicPr>
            <a:picLocks noChangeAspect="1" noChangeArrowheads="1"/>
          </p:cNvPicPr>
          <p:nvPr/>
        </p:nvPicPr>
        <p:blipFill>
          <a:blip r:embed="rId8"/>
          <a:srcRect/>
          <a:stretch>
            <a:fillRect/>
          </a:stretch>
        </p:blipFill>
        <p:spPr>
          <a:xfrm>
            <a:off x="2612571" y="3891966"/>
            <a:ext cx="4800600" cy="3423234"/>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029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250"/>
                                  </p:stCondLst>
                                  <p:childTnLst>
                                    <p:set>
                                      <p:cBhvr>
                                        <p:cTn id="6" dur="1" fill="hold">
                                          <p:stCondLst>
                                            <p:cond delay="0"/>
                                          </p:stCondLst>
                                        </p:cTn>
                                        <p:tgtEl>
                                          <p:spTgt spid="133124">
                                            <p:bg/>
                                          </p:spTgt>
                                        </p:tgtEl>
                                        <p:attrNameLst>
                                          <p:attrName>style.visibility</p:attrName>
                                        </p:attrNameLst>
                                      </p:cBhvr>
                                      <p:to>
                                        <p:strVal val="visible"/>
                                      </p:to>
                                    </p:set>
                                    <p:anim calcmode="lin" valueType="num">
                                      <p:cBhvr>
                                        <p:cTn id="7" dur="500" fill="hold"/>
                                        <p:tgtEl>
                                          <p:spTgt spid="133124">
                                            <p:bg/>
                                          </p:spTgt>
                                        </p:tgtEl>
                                        <p:attrNameLst>
                                          <p:attrName>ppt_w</p:attrName>
                                        </p:attrNameLst>
                                      </p:cBhvr>
                                      <p:tavLst>
                                        <p:tav tm="0">
                                          <p:val>
                                            <p:fltVal val="0"/>
                                          </p:val>
                                        </p:tav>
                                        <p:tav tm="100000">
                                          <p:val>
                                            <p:strVal val="#ppt_w"/>
                                          </p:val>
                                        </p:tav>
                                      </p:tavLst>
                                    </p:anim>
                                    <p:anim calcmode="lin" valueType="num">
                                      <p:cBhvr>
                                        <p:cTn id="8" dur="500" fill="hold"/>
                                        <p:tgtEl>
                                          <p:spTgt spid="133124">
                                            <p:bg/>
                                          </p:spTgt>
                                        </p:tgtEl>
                                        <p:attrNameLst>
                                          <p:attrName>ppt_h</p:attrName>
                                        </p:attrNameLst>
                                      </p:cBhvr>
                                      <p:tavLst>
                                        <p:tav tm="0">
                                          <p:val>
                                            <p:fltVal val="0"/>
                                          </p:val>
                                        </p:tav>
                                        <p:tav tm="100000">
                                          <p:val>
                                            <p:strVal val="#ppt_h"/>
                                          </p:val>
                                        </p:tav>
                                      </p:tavLst>
                                    </p:anim>
                                    <p:animEffect transition="in" filter="fade">
                                      <p:cBhvr>
                                        <p:cTn id="9" dur="500"/>
                                        <p:tgtEl>
                                          <p:spTgt spid="133124">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altLang="en-US" dirty="1"/>
              <a:t>Agenda </a:t>
            </a:r>
            <a:r>
              <a:rPr lang="en-US" altLang="en-US" dirty="1" smtClean="0"/>
              <a:t>Requirements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03239822"/>
              </p:ext>
            </p:extLst>
          </p:nvPr>
        </p:nvGraphicFramePr>
        <p:xfrm>
          <a:off x="628650" y="1905000"/>
          <a:ext cx="7886700" cy="4194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77961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23586" name="Rectangle 2"/>
          <p:cNvSpPr>
            <a:spLocks noGrp="1"/>
          </p:cNvSpPr>
          <p:nvPr>
            <p:ph type="title"/>
          </p:nvPr>
        </p:nvSpPr>
        <p:spPr/>
        <p:txBody>
          <a:bodyPr/>
          <a:lstStyle/>
          <a:p>
            <a:r>
              <a:rPr lang="en-US" altLang="en-US" dirty="1" smtClean="0"/>
              <a:t>Public Participation</a:t>
            </a:r>
          </a:p>
        </p:txBody>
      </p:sp>
      <p:pic>
        <p:nvPicPr>
          <p:cNvPr id="2" name="Picture 1"/>
          <p:cNvPicPr>
            <a:picLocks noChangeAspect="1"/>
          </p:cNvPicPr>
          <p:nvPr/>
        </p:nvPicPr>
        <p:blipFill>
          <a:blip r:embed="rId3"/>
          <a:srcRect l="16858" r="20794"/>
          <a:stretch>
            <a:fillRect/>
          </a:stretch>
        </p:blipFill>
        <p:spPr>
          <a:xfrm>
            <a:off x="628650" y="1991023"/>
            <a:ext cx="3638550" cy="2748207"/>
          </a:xfrm>
          <a:prstGeom prst="rect"/>
          <a:effectLst>
            <a:outerShdw blurRad="50800" dir="2700000" dist="38100" algn="tl" rotWithShape="0">
              <a:prstClr val="black">
                <a:alpha val="40000"/>
              </a:prstClr>
            </a:outerShdw>
          </a:effectLst>
        </p:spPr>
      </p:pic>
      <p:sp>
        <p:nvSpPr>
          <p:cNvPr id="4" name="Content Placeholder 3"/>
          <p:cNvSpPr>
            <a:spLocks noGrp="1"/>
          </p:cNvSpPr>
          <p:nvPr>
            <p:ph sz="half" idx="13"/>
          </p:nvPr>
        </p:nvSpPr>
        <p:spPr>
          <a:xfrm>
            <a:off x="4648200" y="2667000"/>
            <a:ext cx="4343400" cy="3433762"/>
          </a:xfrm>
        </p:spPr>
        <p:txBody>
          <a:bodyPr/>
          <a:lstStyle/>
          <a:p>
            <a:pPr>
              <a:lnSpc>
                <a:spcPct val="100000"/>
              </a:lnSpc>
            </a:pPr>
            <a:endParaRPr lang="en-US" sz="2000" smtClean="0"/>
          </a:p>
          <a:p>
            <a:pPr>
              <a:lnSpc>
                <a:spcPct val="100000"/>
              </a:lnSpc>
              <a:spcBef>
                <a:spcPts val="1800"/>
              </a:spcBef>
            </a:pPr>
            <a:r>
              <a:rPr lang="en-US" sz="2000" b="1" dirty="1" smtClean="0"/>
              <a:t>Any </a:t>
            </a:r>
            <a:r>
              <a:rPr lang="en-US" sz="2000" b="1" dirty="1"/>
              <a:t>item within the subject matter jurisdiction of the body (regular meetings only) </a:t>
            </a:r>
            <a:endParaRPr lang="en-US" sz="2000" b="1" smtClean="0"/>
          </a:p>
          <a:p>
            <a:pPr>
              <a:lnSpc>
                <a:spcPct val="100000"/>
              </a:lnSpc>
              <a:spcBef>
                <a:spcPts val="1800"/>
              </a:spcBef>
            </a:pPr>
            <a:r>
              <a:rPr lang="en-US" sz="2000" b="1" dirty="1"/>
              <a:t>A specific item of business on the agenda (any meeting</a:t>
            </a:r>
            <a:r>
              <a:rPr lang="en-US" sz="2000" b="1" dirty="1" smtClean="0"/>
              <a:t>)</a:t>
            </a:r>
            <a:endParaRPr lang="en-US" sz="2000" b="1"/>
          </a:p>
        </p:txBody>
      </p:sp>
      <p:grpSp>
        <p:nvGrpSpPr>
          <p:cNvPr id="8" name="Group 7"/>
          <p:cNvGrpSpPr/>
          <p:nvPr/>
        </p:nvGrpSpPr>
        <p:grpSpPr>
          <a:xfrm>
            <a:off x="4648200" y="1991023"/>
            <a:ext cx="4114800" cy="980777"/>
            <a:chOff x="832053" y="1096376"/>
            <a:chExt cx="3212693" cy="980777"/>
          </a:xfrm>
          <a:solidFill>
            <a:srgbClr val="4A7CAA">
              <a:alpha val="75000"/>
            </a:srgbClr>
          </a:solidFill>
        </p:grpSpPr>
        <p:sp>
          <p:nvSpPr>
            <p:cNvPr id="9" name="Rounded Rectangle 8"/>
            <p:cNvSpPr/>
            <p:nvPr/>
          </p:nvSpPr>
          <p:spPr>
            <a:xfrm>
              <a:off x="832053" y="1096376"/>
              <a:ext cx="3212693" cy="980777"/>
            </a:xfrm>
            <a:prstGeom prst="roundRect">
              <a:avLst/>
            </a:prstGeom>
            <a:grpFill/>
            <a:ln w="12700" cap="flat" algn="ctr">
              <a:solidFill>
                <a:srgbClr val="4A7CAA"/>
              </a:solidFill>
              <a:prstDash val="solid"/>
            </a:ln>
            <a:effectLst>
              <a:outerShdw blurRad="50800" dir="2700000" dist="381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10" name="Rounded Rectangle 4"/>
            <p:cNvSpPr txBox="1"/>
            <p:nvPr/>
          </p:nvSpPr>
          <p:spPr>
            <a:xfrm>
              <a:off x="879931" y="1144254"/>
              <a:ext cx="3116937" cy="885021"/>
            </a:xfrm>
            <a:prstGeom prst="rect"/>
            <a:grpFill/>
            <a:ln>
              <a:solidFill>
                <a:srgbClr val="4A7CAA"/>
              </a:solidFill>
            </a:ln>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rtl="0">
                <a:lnSpc>
                  <a:spcPct val="100000"/>
                </a:lnSpc>
                <a:spcBef>
                  <a:spcPct val="0"/>
                </a:spcBef>
                <a:spcAft>
                  <a:spcPct val="35000"/>
                </a:spcAft>
              </a:pPr>
              <a:r>
                <a:rPr lang="en-US" sz="2400" b="1" kern="1200" dirty="1" smtClean="0">
                  <a:latin typeface="Century Gothic" panose="020b0502020202020204" pitchFamily="34" charset="0"/>
                </a:rPr>
                <a:t>The public has a </a:t>
              </a:r>
              <a:br>
                <a:rPr lang="en-US" sz="2400" b="1" kern="1200" dirty="1" smtClean="0">
                  <a:latin typeface="Century Gothic" panose="020b0502020202020204" pitchFamily="34" charset="0"/>
                </a:rPr>
              </a:br>
              <a:r>
                <a:rPr lang="en-US" sz="2400" b="1" kern="1200" dirty="1" smtClean="0">
                  <a:latin typeface="Century Gothic" panose="020b0502020202020204" pitchFamily="34" charset="0"/>
                </a:rPr>
                <a:t>right to speak on: </a:t>
              </a:r>
              <a:endParaRPr lang="en-US" sz="2400" b="1" kern="1200">
                <a:latin typeface="Century Gothic" panose="020b0502020202020204" pitchFamily="34" charset="0"/>
              </a:endParaRPr>
            </a:p>
          </p:txBody>
        </p:sp>
      </p:grpSp>
    </p:spTree>
    <p:extLst>
      <p:ext uri="{BB962C8B-B14F-4D97-AF65-F5344CB8AC3E}">
        <p14:creationId xmlns:p14="http://schemas.microsoft.com/office/powerpoint/2010/main" val="35500527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23586" name="Rectangle 2"/>
          <p:cNvSpPr>
            <a:spLocks noGrp="1"/>
          </p:cNvSpPr>
          <p:nvPr>
            <p:ph type="title"/>
          </p:nvPr>
        </p:nvSpPr>
        <p:spPr/>
        <p:txBody>
          <a:bodyPr/>
          <a:lstStyle/>
          <a:p>
            <a:r>
              <a:rPr lang="en-US" altLang="en-US" dirty="1" smtClean="0"/>
              <a:t>Public Participation</a:t>
            </a:r>
          </a:p>
        </p:txBody>
      </p:sp>
      <p:sp>
        <p:nvSpPr>
          <p:cNvPr id="4" name="Content Placeholder 3"/>
          <p:cNvSpPr>
            <a:spLocks noGrp="1"/>
          </p:cNvSpPr>
          <p:nvPr>
            <p:ph sz="half" idx="13"/>
          </p:nvPr>
        </p:nvSpPr>
        <p:spPr>
          <a:xfrm>
            <a:off x="628650" y="1752600"/>
            <a:ext cx="8134350" cy="4185939"/>
          </a:xfrm>
        </p:spPr>
        <p:txBody>
          <a:bodyPr/>
          <a:lstStyle/>
          <a:p>
            <a:pPr>
              <a:lnSpc>
                <a:spcPct val="100000"/>
              </a:lnSpc>
              <a:spcBef>
                <a:spcPts val="1800"/>
              </a:spcBef>
            </a:pPr>
            <a:r>
              <a:rPr lang="en-US" sz="2200" dirty="1" smtClean="0"/>
              <a:t>Public agencies </a:t>
            </a:r>
            <a:r>
              <a:rPr lang="en-US" sz="2200" u="sng" dirty="1" smtClean="0"/>
              <a:t>may not prohibit</a:t>
            </a:r>
            <a:r>
              <a:rPr lang="en-US" sz="2200" dirty="1" smtClean="0"/>
              <a:t> public criticism of the agency or the legislative body</a:t>
            </a:r>
          </a:p>
          <a:p>
            <a:pPr>
              <a:lnSpc>
                <a:spcPct val="100000"/>
              </a:lnSpc>
              <a:spcBef>
                <a:spcPts val="1800"/>
              </a:spcBef>
            </a:pPr>
            <a:r>
              <a:rPr lang="en-US" sz="2200" dirty="1" smtClean="0"/>
              <a:t>Reasonable regulations of public comments are allowed:</a:t>
            </a:r>
          </a:p>
          <a:p>
            <a:pPr lvl="1">
              <a:lnSpc>
                <a:spcPct val="100000"/>
              </a:lnSpc>
              <a:spcBef>
                <a:spcPts val="1800"/>
              </a:spcBef>
            </a:pPr>
            <a:r>
              <a:rPr lang="en-US" sz="1800" dirty="1" smtClean="0"/>
              <a:t>Time limits</a:t>
            </a:r>
          </a:p>
          <a:p>
            <a:pPr lvl="1">
              <a:lnSpc>
                <a:spcPct val="100000"/>
              </a:lnSpc>
              <a:spcBef>
                <a:spcPts val="1800"/>
              </a:spcBef>
            </a:pPr>
            <a:r>
              <a:rPr lang="en-US" sz="1800" dirty="1" smtClean="0"/>
              <a:t>Speaker cards</a:t>
            </a:r>
          </a:p>
          <a:p>
            <a:pPr lvl="1">
              <a:lnSpc>
                <a:spcPct val="100000"/>
              </a:lnSpc>
              <a:spcBef>
                <a:spcPts val="1800"/>
              </a:spcBef>
            </a:pPr>
            <a:r>
              <a:rPr lang="en-US" sz="1800" dirty="1" smtClean="0"/>
              <a:t>Rules of decorum</a:t>
            </a:r>
          </a:p>
          <a:p>
            <a:pPr lvl="1">
              <a:lnSpc>
                <a:spcPct val="100000"/>
              </a:lnSpc>
              <a:spcBef>
                <a:spcPts val="1800"/>
              </a:spcBef>
            </a:pPr>
            <a:r>
              <a:rPr lang="en-US" sz="1800" dirty="1" smtClean="0"/>
              <a:t>Recording permitted</a:t>
            </a:r>
            <a:endParaRPr lang="en-US" sz="1800"/>
          </a:p>
        </p:txBody>
      </p:sp>
    </p:spTree>
    <p:extLst>
      <p:ext uri="{BB962C8B-B14F-4D97-AF65-F5344CB8AC3E}">
        <p14:creationId xmlns:p14="http://schemas.microsoft.com/office/powerpoint/2010/main" val="8096932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1"/>
              <a:t>Enforcement &amp; Consequences</a:t>
            </a:r>
            <a:endParaRPr lang="en-US"/>
          </a:p>
        </p:txBody>
      </p:sp>
      <p:sp>
        <p:nvSpPr>
          <p:cNvPr id="3" name="Content Placeholder 2"/>
          <p:cNvSpPr>
            <a:spLocks noGrp="1"/>
          </p:cNvSpPr>
          <p:nvPr>
            <p:ph idx="1"/>
          </p:nvPr>
        </p:nvSpPr>
        <p:spPr>
          <a:xfrm>
            <a:off x="628650" y="2667000"/>
            <a:ext cx="7886700" cy="3509962"/>
          </a:xfrm>
        </p:spPr>
        <p:txBody>
          <a:bodyPr>
            <a:normAutofit fontScale="85000" lnSpcReduction="20000"/>
          </a:bodyPr>
          <a:lstStyle/>
          <a:p>
            <a:pPr lvl="0"/>
            <a:r>
              <a:rPr lang="en-US" sz="2000" u="sng" dirty="1" smtClean="0"/>
              <a:t>CIVIL</a:t>
            </a:r>
            <a:r>
              <a:rPr lang="en-US" sz="2000" dirty="1" smtClean="0"/>
              <a:t> </a:t>
            </a:r>
            <a:r>
              <a:rPr lang="en-US" sz="2000" dirty="1"/>
              <a:t>action to invalidate a decision or action</a:t>
            </a:r>
          </a:p>
          <a:p>
            <a:pPr lvl="1"/>
            <a:r>
              <a:rPr lang="en-US" dirty="1"/>
              <a:t>District attorney or any interested person</a:t>
            </a:r>
          </a:p>
          <a:p>
            <a:pPr lvl="1"/>
            <a:r>
              <a:rPr lang="en-US" dirty="1"/>
              <a:t>Notice and opportunity to cure, with commitment to refrain from alleged violation </a:t>
            </a:r>
          </a:p>
          <a:p>
            <a:pPr lvl="1"/>
            <a:r>
              <a:rPr lang="en-US" dirty="1"/>
              <a:t>If not cured and there is subsequent court action, challenger can recover attorneys’ fees and costs</a:t>
            </a:r>
          </a:p>
          <a:p>
            <a:pPr lvl="0"/>
            <a:r>
              <a:rPr lang="en-US" sz="2000" u="sng" dirty="1"/>
              <a:t>CRIMINAL</a:t>
            </a:r>
            <a:r>
              <a:rPr lang="en-US" sz="2000" dirty="1"/>
              <a:t> prosecution</a:t>
            </a:r>
          </a:p>
          <a:p>
            <a:pPr lvl="1"/>
            <a:r>
              <a:rPr lang="en-US" dirty="1"/>
              <a:t>Brought by the district attorney </a:t>
            </a:r>
          </a:p>
          <a:p>
            <a:pPr lvl="1"/>
            <a:r>
              <a:rPr lang="en-US" dirty="1"/>
              <a:t>There must have been an </a:t>
            </a:r>
            <a:r>
              <a:rPr lang="en-US" b="1" i="1" dirty="1"/>
              <a:t>action taken at a meeting</a:t>
            </a:r>
            <a:r>
              <a:rPr lang="en-US" dirty="1"/>
              <a:t> in violation of the Brown Act, </a:t>
            </a:r>
            <a:r>
              <a:rPr lang="en-US" b="1" i="1" dirty="1"/>
              <a:t>with intent </a:t>
            </a:r>
            <a:r>
              <a:rPr lang="en-US" dirty="1"/>
              <a:t>to deprive public of information</a:t>
            </a:r>
          </a:p>
          <a:p>
            <a:pPr lvl="1"/>
            <a:r>
              <a:rPr lang="en-US" dirty="1" smtClean="0"/>
              <a:t>Misdemeanor</a:t>
            </a:r>
            <a:endParaRPr lang="en-US"/>
          </a:p>
        </p:txBody>
      </p:sp>
      <p:grpSp>
        <p:nvGrpSpPr>
          <p:cNvPr id="5" name="Group 4"/>
          <p:cNvGrpSpPr/>
          <p:nvPr/>
        </p:nvGrpSpPr>
        <p:grpSpPr>
          <a:xfrm>
            <a:off x="838200" y="1752600"/>
            <a:ext cx="7677150" cy="685799"/>
            <a:chOff x="780050" y="1187545"/>
            <a:chExt cx="3011899" cy="919478"/>
          </a:xfrm>
          <a:solidFill>
            <a:srgbClr val="4A7CAA"/>
          </a:solidFill>
        </p:grpSpPr>
        <p:sp>
          <p:nvSpPr>
            <p:cNvPr id="6" name="Rounded Rectangle 5"/>
            <p:cNvSpPr/>
            <p:nvPr/>
          </p:nvSpPr>
          <p:spPr>
            <a:xfrm>
              <a:off x="780050" y="1187545"/>
              <a:ext cx="3011899" cy="919478"/>
            </a:xfrm>
            <a:prstGeom prst="roundRect">
              <a:avLst/>
            </a:prstGeom>
            <a:grpFill/>
            <a:ln w="12700" cap="flat" algn="ctr">
              <a:solidFill>
                <a:srgbClr val="4A7CAA"/>
              </a:solidFill>
              <a:prstDash val="solid"/>
            </a:ln>
            <a:effectLst>
              <a:outerShdw blurRad="50800" dir="2700000" dist="381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7" name="Rounded Rectangle 4"/>
            <p:cNvSpPr txBox="1"/>
            <p:nvPr/>
          </p:nvSpPr>
          <p:spPr>
            <a:xfrm>
              <a:off x="824935" y="1232430"/>
              <a:ext cx="2922129" cy="829708"/>
            </a:xfrm>
            <a:prstGeom prst="rect"/>
            <a:grpFill/>
            <a:ln>
              <a:solidFill>
                <a:srgbClr val="4A7CAA"/>
              </a:solidFill>
            </a:ln>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0" indent="0" algn="ctr">
                <a:buNone/>
              </a:pPr>
              <a:r>
                <a:rPr lang="en-US" sz="2400" b="1" dirty="1">
                  <a:latin typeface="Century Gothic" panose="020b0502020202020204" pitchFamily="34" charset="0"/>
                </a:rPr>
                <a:t>Types of enforcement actions:</a:t>
              </a:r>
            </a:p>
          </p:txBody>
        </p:sp>
      </p:grpSp>
    </p:spTree>
    <p:extLst>
      <p:ext uri="{BB962C8B-B14F-4D97-AF65-F5344CB8AC3E}">
        <p14:creationId xmlns:p14="http://schemas.microsoft.com/office/powerpoint/2010/main" val="41672748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35202" name="Title 1"/>
          <p:cNvSpPr>
            <a:spLocks noGrp="1"/>
          </p:cNvSpPr>
          <p:nvPr>
            <p:ph type="ctrTitle"/>
          </p:nvPr>
        </p:nvSpPr>
        <p:spPr/>
        <p:txBody>
          <a:bodyPr/>
          <a:lstStyle/>
          <a:p>
            <a:pPr algn="ctr"/>
            <a:r>
              <a:rPr lang="en-US" altLang="en-US" dirty="1" smtClean="0"/>
              <a:t>Thank you!</a:t>
            </a:r>
          </a:p>
        </p:txBody>
      </p:sp>
      <p:sp>
        <p:nvSpPr>
          <p:cNvPr id="2" name="Subtitle 1"/>
          <p:cNvSpPr>
            <a:spLocks noGrp="1"/>
          </p:cNvSpPr>
          <p:nvPr>
            <p:ph type="subTitle" idx="1"/>
          </p:nvPr>
        </p:nvSpPr>
        <p:spPr>
          <a:xfrm>
            <a:off x="457200" y="4648200"/>
            <a:ext cx="8686799" cy="990600"/>
          </a:xfrm>
          <a:ln>
            <a:noFill/>
          </a:ln>
        </p:spPr>
        <p:txBody>
          <a:bodyPr/>
          <a:lstStyle/>
          <a:p>
            <a:r>
              <a:rPr lang="en-US" b="1" dirty="1" smtClean="0"/>
              <a:t>Craig Steele</a:t>
            </a:r>
            <a:br>
              <a:rPr lang="en-US" b="1" dirty="1" smtClean="0"/>
            </a:br>
            <a:r>
              <a:rPr lang="en-US" dirty="1" smtClean="0"/>
              <a:t>csteele@rwglaw.com		</a:t>
            </a:r>
          </a:p>
        </p:txBody>
      </p:sp>
    </p:spTree>
    <p:extLst>
      <p:ext uri="{BB962C8B-B14F-4D97-AF65-F5344CB8AC3E}">
        <p14:creationId xmlns:p14="http://schemas.microsoft.com/office/powerpoint/2010/main" val="2667824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1" smtClean="0"/>
              <a:t>Open Government</a:t>
            </a:r>
            <a:endParaRPr lang="en-US"/>
          </a:p>
        </p:txBody>
      </p:sp>
      <p:sp>
        <p:nvSpPr>
          <p:cNvPr id="3" name="Content Placeholder 2"/>
          <p:cNvSpPr>
            <a:spLocks noGrp="1"/>
          </p:cNvSpPr>
          <p:nvPr>
            <p:ph idx="1"/>
          </p:nvPr>
        </p:nvSpPr>
        <p:spPr/>
        <p:txBody>
          <a:bodyPr>
            <a:normAutofit fontScale="77500" lnSpcReduction="20000"/>
          </a:bodyPr>
          <a:lstStyle/>
          <a:p>
            <a:r>
              <a:rPr lang="en-US" dirty="1" smtClean="0"/>
              <a:t>The Brown Act</a:t>
            </a:r>
          </a:p>
          <a:p>
            <a:pPr lvl="1"/>
            <a:r>
              <a:rPr lang="en-US" dirty="1" smtClean="0"/>
              <a:t>Open meetings and public participation</a:t>
            </a:r>
          </a:p>
          <a:p>
            <a:r>
              <a:rPr lang="en-US" dirty="1" smtClean="0"/>
              <a:t>The Political Reform Act</a:t>
            </a:r>
          </a:p>
          <a:p>
            <a:pPr lvl="1"/>
            <a:r>
              <a:rPr lang="en-US" dirty="1" smtClean="0"/>
              <a:t>Conflicts of interest</a:t>
            </a:r>
          </a:p>
          <a:p>
            <a:pPr lvl="1"/>
            <a:r>
              <a:rPr lang="en-US" dirty="1" smtClean="0"/>
              <a:t>Gifts and perks</a:t>
            </a:r>
          </a:p>
          <a:p>
            <a:r>
              <a:rPr lang="en-US" dirty="1"/>
              <a:t>The Public Records Act</a:t>
            </a:r>
          </a:p>
          <a:p>
            <a:pPr lvl="1"/>
            <a:r>
              <a:rPr lang="en-US" dirty="1"/>
              <a:t>Public access to government records</a:t>
            </a:r>
          </a:p>
          <a:p>
            <a:r>
              <a:rPr lang="en-US" dirty="1" smtClean="0"/>
              <a:t>The Levine Act</a:t>
            </a:r>
          </a:p>
          <a:p>
            <a:pPr lvl="1"/>
            <a:r>
              <a:rPr lang="en-US" dirty="1" smtClean="0"/>
              <a:t>Political fundraising and conflicts of interest</a:t>
            </a:r>
          </a:p>
          <a:p>
            <a:r>
              <a:rPr lang="en-US" dirty="1" smtClean="0"/>
              <a:t>Due Process </a:t>
            </a:r>
          </a:p>
          <a:p>
            <a:pPr lvl="1"/>
            <a:r>
              <a:rPr lang="en-US" dirty="1" smtClean="0"/>
              <a:t>Opportunity to be heard; unbiased decision-makers</a:t>
            </a:r>
          </a:p>
          <a:p>
            <a:pPr lvl="1"/>
            <a:r>
              <a:rPr lang="en-US" dirty="1" smtClean="0"/>
              <a:t>Public bidding laws</a:t>
            </a:r>
            <a:endParaRPr lang="en-US"/>
          </a:p>
        </p:txBody>
      </p:sp>
    </p:spTree>
    <p:extLst>
      <p:ext uri="{BB962C8B-B14F-4D97-AF65-F5344CB8AC3E}">
        <p14:creationId xmlns:p14="http://schemas.microsoft.com/office/powerpoint/2010/main" val="2842382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1" smtClean="0"/>
              <a:t>Purposes of the Brown Act</a:t>
            </a:r>
            <a:endParaRPr lang="en-US"/>
          </a:p>
        </p:txBody>
      </p:sp>
      <p:sp>
        <p:nvSpPr>
          <p:cNvPr id="3" name="Content Placeholder 2"/>
          <p:cNvSpPr>
            <a:spLocks noGrp="1"/>
          </p:cNvSpPr>
          <p:nvPr>
            <p:ph idx="1"/>
          </p:nvPr>
        </p:nvSpPr>
        <p:spPr/>
        <p:txBody>
          <a:bodyPr>
            <a:normAutofit/>
          </a:bodyPr>
          <a:lstStyle/>
          <a:p>
            <a:r>
              <a:rPr lang="en-US" dirty="1" smtClean="0"/>
              <a:t>Public Participation in the Decision-Making Process</a:t>
            </a:r>
          </a:p>
          <a:p>
            <a:pPr marL="0" indent="0">
              <a:buNone/>
            </a:pPr>
            <a:endParaRPr lang="en-US" smtClean="0"/>
          </a:p>
          <a:p>
            <a:r>
              <a:rPr lang="en-US" dirty="1" smtClean="0"/>
              <a:t>Public Oversight of the Decision-Making Process</a:t>
            </a:r>
          </a:p>
          <a:p>
            <a:pPr marL="0" indent="0">
              <a:buNone/>
            </a:pPr>
            <a:endParaRPr lang="en-US" smtClean="0"/>
          </a:p>
          <a:p>
            <a:r>
              <a:rPr lang="en-US" dirty="1" smtClean="0"/>
              <a:t>Protection of public agencies’ legitimate confidentiality interests</a:t>
            </a:r>
          </a:p>
          <a:p>
            <a:endParaRPr lang="en-US" smtClean="0"/>
          </a:p>
          <a:p>
            <a:endParaRPr lang="en-US"/>
          </a:p>
        </p:txBody>
      </p:sp>
    </p:spTree>
    <p:extLst>
      <p:ext uri="{BB962C8B-B14F-4D97-AF65-F5344CB8AC3E}">
        <p14:creationId xmlns:p14="http://schemas.microsoft.com/office/powerpoint/2010/main" val="271103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tLang="en-US" dirty="1" smtClean="0"/>
              <a:t>Open Meeting Rule</a:t>
            </a:r>
          </a:p>
        </p:txBody>
      </p:sp>
      <p:sp>
        <p:nvSpPr>
          <p:cNvPr id="3" name="Content Placeholder 2"/>
          <p:cNvSpPr>
            <a:spLocks noGrp="1"/>
          </p:cNvSpPr>
          <p:nvPr>
            <p:ph sz="half" idx="13"/>
          </p:nvPr>
        </p:nvSpPr>
        <p:spPr>
          <a:xfrm>
            <a:off x="628650" y="2057399"/>
            <a:ext cx="7905750" cy="4119563"/>
          </a:xfrm>
        </p:spPr>
        <p:txBody>
          <a:bodyPr/>
          <a:lstStyle/>
          <a:p>
            <a:pPr marL="0" lvl="0" indent="0">
              <a:buNone/>
            </a:pPr>
            <a:r>
              <a:rPr lang="en-US" dirty="1"/>
              <a:t>"All meetings of the legislative body of a local agency shall be </a:t>
            </a:r>
            <a:r>
              <a:rPr lang="en-US" i="1" dirty="1"/>
              <a:t>open and public</a:t>
            </a:r>
            <a:r>
              <a:rPr lang="en-US" dirty="1"/>
              <a:t>, and all persons shall be permitted to attend any meeting of the legislative body of a local agency, except as otherwise provided in this chapter.” </a:t>
            </a:r>
            <a:endParaRPr lang="en-US" smtClean="0"/>
          </a:p>
          <a:p>
            <a:pPr marL="0" indent="0" algn="r">
              <a:buNone/>
            </a:pPr>
            <a:r>
              <a:rPr lang="en-US" sz="1800" b="0" dirty="1" smtClean="0"/>
              <a:t>Gov</a:t>
            </a:r>
            <a:r>
              <a:rPr lang="en-US" sz="1800" b="0" dirty="1"/>
              <a:t>. Code § 54953(a)</a:t>
            </a:r>
          </a:p>
          <a:p>
            <a:pPr marL="0" lvl="0" indent="0">
              <a:buNone/>
            </a:pPr>
            <a:endParaRPr lang="en-US"/>
          </a:p>
        </p:txBody>
      </p:sp>
    </p:spTree>
    <p:extLst>
      <p:ext uri="{BB962C8B-B14F-4D97-AF65-F5344CB8AC3E}">
        <p14:creationId xmlns:p14="http://schemas.microsoft.com/office/powerpoint/2010/main" val="3407555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1"/>
              <a:t>Applies to “Legislative Bodies”</a:t>
            </a:r>
            <a:endParaRPr lang="en-US"/>
          </a:p>
        </p:txBody>
      </p:sp>
      <p:sp>
        <p:nvSpPr>
          <p:cNvPr id="3" name="Content Placeholder 2"/>
          <p:cNvSpPr>
            <a:spLocks noGrp="1"/>
          </p:cNvSpPr>
          <p:nvPr>
            <p:ph idx="1"/>
          </p:nvPr>
        </p:nvSpPr>
        <p:spPr/>
        <p:txBody>
          <a:bodyPr/>
          <a:lstStyle/>
          <a:p>
            <a:r>
              <a:rPr lang="en-US" dirty="1"/>
              <a:t>What is a “legislative body</a:t>
            </a:r>
            <a:r>
              <a:rPr lang="en-US" dirty="1" smtClean="0"/>
              <a:t>?”</a:t>
            </a:r>
          </a:p>
          <a:p>
            <a:pPr lvl="1"/>
            <a:r>
              <a:rPr lang="en-US" dirty="1"/>
              <a:t>Governing body of the local agency</a:t>
            </a:r>
          </a:p>
          <a:p>
            <a:pPr lvl="1"/>
            <a:r>
              <a:rPr lang="en-US" dirty="1"/>
              <a:t>Subordinate boards &amp; commissions created by formal action of the governing body</a:t>
            </a:r>
          </a:p>
          <a:p>
            <a:pPr lvl="1"/>
            <a:r>
              <a:rPr lang="en-US" dirty="1"/>
              <a:t>Standing committees with a regular meeting schedule and continuing subject matter </a:t>
            </a:r>
            <a:r>
              <a:rPr lang="en-US" dirty="1" smtClean="0"/>
              <a:t>jurisdiction</a:t>
            </a:r>
          </a:p>
          <a:p>
            <a:r>
              <a:rPr lang="en-US" b="1" dirty="1"/>
              <a:t>What is not a “legislative body?”</a:t>
            </a:r>
            <a:endParaRPr lang="en-US"/>
          </a:p>
          <a:p>
            <a:pPr lvl="1"/>
            <a:r>
              <a:rPr lang="en-US" dirty="1"/>
              <a:t>Advisory committees, composed solely of the members of the legislative body that are less than a quorum of the legislative </a:t>
            </a:r>
            <a:r>
              <a:rPr lang="en-US" dirty="1" smtClean="0"/>
              <a:t>body</a:t>
            </a:r>
            <a:endParaRPr lang="en-US"/>
          </a:p>
          <a:p>
            <a:endParaRPr lang="en-US"/>
          </a:p>
          <a:p>
            <a:endParaRPr lang="en-US"/>
          </a:p>
        </p:txBody>
      </p:sp>
    </p:spTree>
    <p:extLst>
      <p:ext uri="{BB962C8B-B14F-4D97-AF65-F5344CB8AC3E}">
        <p14:creationId xmlns:p14="http://schemas.microsoft.com/office/powerpoint/2010/main" val="1111569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112642" name="Rectangle 6146"/>
          <p:cNvSpPr>
            <a:spLocks noGrp="1" noChangeArrowheads="1"/>
          </p:cNvSpPr>
          <p:nvPr>
            <p:ph type="title"/>
          </p:nvPr>
        </p:nvSpPr>
        <p:spPr/>
        <p:txBody>
          <a:bodyPr/>
          <a:lstStyle/>
          <a:p>
            <a:r>
              <a:rPr lang="en-US" altLang="en-US" dirty="1" smtClean="0"/>
              <a:t>What is a “Meeting”?</a:t>
            </a:r>
          </a:p>
        </p:txBody>
      </p:sp>
      <p:graphicFrame>
        <p:nvGraphicFramePr>
          <p:cNvPr id="2" name="Content Placeholder 1"/>
          <p:cNvGraphicFramePr>
            <a:graphicFrameLocks noGrp="1"/>
          </p:cNvGraphicFramePr>
          <p:nvPr>
            <p:ph sz="half" idx="1"/>
            <p:extLst>
              <p:ext uri="{D42A27DB-BD31-4B8C-83A1-F6EECF244321}">
                <p14:modId xmlns:p14="http://schemas.microsoft.com/office/powerpoint/2010/main" val="1450396724"/>
              </p:ext>
            </p:extLst>
          </p:nvPr>
        </p:nvGraphicFramePr>
        <p:xfrm>
          <a:off x="762000" y="1750308"/>
          <a:ext cx="7886700" cy="4269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4517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1"/>
              <a:t>Serial Meetings Are Illegal</a:t>
            </a:r>
            <a:endParaRPr lang="en-US"/>
          </a:p>
        </p:txBody>
      </p:sp>
      <p:sp>
        <p:nvSpPr>
          <p:cNvPr id="3" name="Content Placeholder 2"/>
          <p:cNvSpPr>
            <a:spLocks noGrp="1"/>
          </p:cNvSpPr>
          <p:nvPr>
            <p:ph idx="1"/>
          </p:nvPr>
        </p:nvSpPr>
        <p:spPr/>
        <p:txBody>
          <a:bodyPr>
            <a:normAutofit/>
          </a:bodyPr>
          <a:lstStyle/>
          <a:p>
            <a:pPr lvl="0"/>
            <a:r>
              <a:rPr lang="en-US" dirty="1"/>
              <a:t>What is an illegal serial meeting?</a:t>
            </a:r>
          </a:p>
          <a:p>
            <a:pPr lvl="1"/>
            <a:r>
              <a:rPr lang="en-US" dirty="1"/>
              <a:t>Series of </a:t>
            </a:r>
            <a:r>
              <a:rPr lang="en-US" dirty="1" smtClean="0"/>
              <a:t>direct </a:t>
            </a:r>
            <a:r>
              <a:rPr lang="en-US" dirty="1"/>
              <a:t>or indirect communications </a:t>
            </a:r>
            <a:r>
              <a:rPr lang="en-US" dirty="1" smtClean="0"/>
              <a:t>(through intermediaries or using technology</a:t>
            </a:r>
            <a:r>
              <a:rPr lang="en-US" dirty="1"/>
              <a:t>)</a:t>
            </a:r>
          </a:p>
          <a:p>
            <a:pPr lvl="1"/>
            <a:r>
              <a:rPr lang="en-US" dirty="1"/>
              <a:t>By a majority of the body</a:t>
            </a:r>
          </a:p>
          <a:p>
            <a:pPr lvl="1"/>
            <a:r>
              <a:rPr lang="en-US" dirty="1"/>
              <a:t>To discuss, deliberate, or take action on any item of business or potential </a:t>
            </a:r>
            <a:r>
              <a:rPr lang="en-US" dirty="1" smtClean="0"/>
              <a:t>business</a:t>
            </a:r>
          </a:p>
          <a:p>
            <a:pPr lvl="0"/>
            <a:r>
              <a:rPr lang="en-US" dirty="1"/>
              <a:t>Individual briefings are okay</a:t>
            </a:r>
          </a:p>
          <a:p>
            <a:pPr lvl="1"/>
            <a:r>
              <a:rPr lang="en-US" dirty="1"/>
              <a:t>“Unidirectional”</a:t>
            </a:r>
          </a:p>
          <a:p>
            <a:pPr lvl="1"/>
            <a:r>
              <a:rPr lang="en-US" dirty="1"/>
              <a:t>Don’t describe views of any other members</a:t>
            </a:r>
          </a:p>
          <a:p>
            <a:pPr lvl="1"/>
            <a:r>
              <a:rPr lang="en-US" dirty="1"/>
              <a:t>Don’t ask about other member’s </a:t>
            </a:r>
            <a:r>
              <a:rPr lang="en-US" dirty="1" smtClean="0"/>
              <a:t>views</a:t>
            </a:r>
            <a:endParaRPr lang="en-US"/>
          </a:p>
          <a:p>
            <a:endParaRPr lang="en-US"/>
          </a:p>
        </p:txBody>
      </p:sp>
    </p:spTree>
    <p:extLst>
      <p:ext uri="{BB962C8B-B14F-4D97-AF65-F5344CB8AC3E}">
        <p14:creationId xmlns:p14="http://schemas.microsoft.com/office/powerpoint/2010/main" val="1104346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grpSp>
        <p:nvGrpSpPr>
          <p:cNvPr id="8" name="Group 7"/>
          <p:cNvGrpSpPr/>
          <p:nvPr/>
        </p:nvGrpSpPr>
        <p:grpSpPr>
          <a:xfrm>
            <a:off x="5029200" y="2105386"/>
            <a:ext cx="3486150" cy="729135"/>
            <a:chOff x="2428" y="212795"/>
            <a:chExt cx="2368153" cy="729135"/>
          </a:xfrm>
          <a:effectLst>
            <a:outerShdw blurRad="50800" dir="2700000" dist="38100" algn="tl" rotWithShape="0">
              <a:prstClr val="black">
                <a:alpha val="40000"/>
              </a:prstClr>
            </a:outerShdw>
          </a:effectLst>
        </p:grpSpPr>
        <p:sp>
          <p:nvSpPr>
            <p:cNvPr id="12" name="Rectangle 11"/>
            <p:cNvSpPr/>
            <p:nvPr/>
          </p:nvSpPr>
          <p:spPr>
            <a:xfrm>
              <a:off x="2428" y="212795"/>
              <a:ext cx="2368153" cy="729135"/>
            </a:xfrm>
            <a:prstGeom prst="roundRect">
              <a:avLst/>
            </a:prstGeom>
            <a:solidFill>
              <a:schemeClr val="accent1">
                <a:alpha val="75000"/>
              </a:schemeClr>
            </a:solidFill>
            <a:ln w="31750" cap="flat" cmpd="sng" algn="ctr">
              <a:noFill/>
              <a:prstDash val="solid"/>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TextBox 13"/>
            <p:cNvSpPr txBox="1"/>
            <p:nvPr/>
          </p:nvSpPr>
          <p:spPr>
            <a:xfrm>
              <a:off x="2428" y="212795"/>
              <a:ext cx="2368153" cy="729135"/>
            </a:xfrm>
            <a:prstGeom prst="roundRect">
              <a:avLst/>
            </a:prstGeom>
            <a:solidFill>
              <a:srgbClr val="4A7CAA"/>
            </a:solidFill>
            <a:ln>
              <a:solidFill>
                <a:srgbClr val="4A7CAA"/>
              </a:solidFill>
            </a:ln>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100000"/>
                </a:lnSpc>
                <a:spcBef>
                  <a:spcPct val="0"/>
                </a:spcBef>
                <a:spcAft>
                  <a:spcPct val="0"/>
                </a:spcAft>
              </a:pPr>
              <a:r>
                <a:rPr lang="en-US" sz="2000" b="1" kern="1200" dirty="1" smtClean="0">
                  <a:latin typeface="Century Gothic" panose="020b0502020202020204" pitchFamily="34" charset="0"/>
                </a:rPr>
                <a:t>Chain</a:t>
              </a:r>
              <a:endParaRPr lang="en-US" sz="2000" b="1" kern="1200">
                <a:latin typeface="Century Gothic" panose="020b0502020202020204" pitchFamily="34" charset="0"/>
              </a:endParaRPr>
            </a:p>
          </p:txBody>
        </p:sp>
      </p:grpSp>
      <p:grpSp>
        <p:nvGrpSpPr>
          <p:cNvPr id="15" name="Group 14"/>
          <p:cNvGrpSpPr/>
          <p:nvPr/>
        </p:nvGrpSpPr>
        <p:grpSpPr>
          <a:xfrm>
            <a:off x="1097997" y="2105387"/>
            <a:ext cx="3472909" cy="729135"/>
            <a:chOff x="2428" y="212795"/>
            <a:chExt cx="2368153" cy="729135"/>
          </a:xfrm>
          <a:effectLst>
            <a:outerShdw blurRad="50800" dir="2700000" dist="38100" algn="tl" rotWithShape="0">
              <a:prstClr val="black">
                <a:alpha val="40000"/>
              </a:prstClr>
            </a:outerShdw>
          </a:effectLst>
        </p:grpSpPr>
        <p:sp>
          <p:nvSpPr>
            <p:cNvPr id="16" name="Rectangle 15"/>
            <p:cNvSpPr/>
            <p:nvPr/>
          </p:nvSpPr>
          <p:spPr>
            <a:xfrm>
              <a:off x="2428" y="212795"/>
              <a:ext cx="2368153" cy="729135"/>
            </a:xfrm>
            <a:prstGeom prst="roundRect">
              <a:avLst/>
            </a:prstGeom>
            <a:solidFill>
              <a:schemeClr val="accent1">
                <a:alpha val="75000"/>
              </a:schemeClr>
            </a:solidFill>
            <a:ln w="31750" cap="flat" cmpd="sng" algn="ctr">
              <a:noFill/>
              <a:prstDash val="solid"/>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7" name="TextBox 16"/>
            <p:cNvSpPr txBox="1"/>
            <p:nvPr/>
          </p:nvSpPr>
          <p:spPr>
            <a:xfrm>
              <a:off x="2428" y="212795"/>
              <a:ext cx="2368153" cy="729135"/>
            </a:xfrm>
            <a:prstGeom prst="roundRect">
              <a:avLst/>
            </a:prstGeom>
            <a:solidFill>
              <a:srgbClr val="4A7CAA"/>
            </a:solidFill>
            <a:ln>
              <a:solidFill>
                <a:srgbClr val="4A7CAA"/>
              </a:solidFill>
            </a:ln>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100000"/>
                </a:lnSpc>
                <a:spcBef>
                  <a:spcPct val="0"/>
                </a:spcBef>
                <a:spcAft>
                  <a:spcPct val="0"/>
                </a:spcAft>
              </a:pPr>
              <a:r>
                <a:rPr lang="en-US" sz="2000" b="1" kern="1200" dirty="1" smtClean="0">
                  <a:latin typeface="Century Gothic" panose="020b0502020202020204" pitchFamily="34" charset="0"/>
                </a:rPr>
                <a:t>Hub &amp; Spoke</a:t>
              </a:r>
              <a:endParaRPr lang="en-US" sz="2000" b="1" kern="1200">
                <a:latin typeface="Century Gothic" panose="020b0502020202020204" pitchFamily="34" charset="0"/>
              </a:endParaRPr>
            </a:p>
          </p:txBody>
        </p:sp>
      </p:grpSp>
      <p:sp>
        <p:nvSpPr>
          <p:cNvPr id="121858" name="Rectangle 2"/>
          <p:cNvSpPr>
            <a:spLocks noGrp="1" noChangeArrowheads="1"/>
          </p:cNvSpPr>
          <p:nvPr>
            <p:ph type="title"/>
          </p:nvPr>
        </p:nvSpPr>
        <p:spPr/>
        <p:txBody>
          <a:bodyPr/>
          <a:lstStyle/>
          <a:p>
            <a:r>
              <a:rPr altLang="en-US" dirty="1" smtClean="0"/>
              <a:t>2 Types of Illegal Serial Meetings</a:t>
            </a:r>
          </a:p>
        </p:txBody>
      </p:sp>
      <p:grpSp>
        <p:nvGrpSpPr>
          <p:cNvPr id="7" name="Group 6"/>
          <p:cNvGrpSpPr/>
          <p:nvPr/>
        </p:nvGrpSpPr>
        <p:grpSpPr>
          <a:xfrm>
            <a:off x="1084757" y="3018746"/>
            <a:ext cx="3486150" cy="2772453"/>
            <a:chOff x="1084757" y="3188930"/>
            <a:chExt cx="3486150" cy="2772453"/>
          </a:xfrm>
        </p:grpSpPr>
        <p:sp>
          <p:nvSpPr>
            <p:cNvPr id="28" name="Rectangle 27"/>
            <p:cNvSpPr/>
            <p:nvPr/>
          </p:nvSpPr>
          <p:spPr>
            <a:xfrm>
              <a:off x="1084757" y="3188930"/>
              <a:ext cx="3486150" cy="2772453"/>
            </a:xfrm>
            <a:prstGeom prst="rect"/>
            <a:solidFill>
              <a:schemeClr val="bg1"/>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1279525" y="3188931"/>
              <a:ext cx="3056707" cy="2772452"/>
              <a:chOff x="435843" y="3188931"/>
              <a:chExt cx="3502330" cy="3176634"/>
            </a:xfrm>
          </p:grpSpPr>
          <p:pic>
            <p:nvPicPr>
              <p:cNvPr id="13" name="Picture 2" descr="Image result for bicycle &quot;hub and spoke&quot;"/>
              <p:cNvPicPr>
                <a:picLocks noChangeAspect="1" noChangeArrowheads="1"/>
              </p:cNvPicPr>
              <p:nvPr/>
            </p:nvPicPr>
            <p:blipFill>
              <a:blip r:embed="rId3"/>
              <a:srcRect/>
              <a:stretch>
                <a:fillRect/>
              </a:stretch>
            </p:blipFill>
            <p:spPr>
              <a:xfrm>
                <a:off x="628650" y="3188931"/>
                <a:ext cx="3176891" cy="3176634"/>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1930374" y="4442883"/>
                <a:ext cx="812147" cy="738625"/>
              </a:xfrm>
              <a:prstGeom prst="rect"/>
              <a:noFill/>
            </p:spPr>
            <p:txBody>
              <a:bodyPr>
                <a:spAutoFit/>
              </a:bodyPr>
              <a:lstStyle/>
              <a:p>
                <a:pPr>
                  <a:defRPr/>
                </a:pPr>
                <a:r>
                  <a:rPr lang="en-US" sz="4200" b="1" spc="50" dirty="1">
                    <a:ln w="9525" cmpd="sng">
                      <a:solidFill>
                        <a:schemeClr val="accent1"/>
                      </a:solidFill>
                      <a:prstDash val="solid"/>
                    </a:ln>
                    <a:solidFill>
                      <a:srgbClr val="FFC000"/>
                    </a:solidFill>
                    <a:effectLst>
                      <a:outerShdw blurRad="50800" dir="5400000" dist="38100" algn="t" rotWithShape="0">
                        <a:prstClr val="black">
                          <a:alpha val="40000"/>
                        </a:prstClr>
                      </a:outerShdw>
                    </a:effectLst>
                    <a:latin typeface="MetaNormal-Roman" pitchFamily="34" charset="0"/>
                  </a:rPr>
                  <a:t>A</a:t>
                </a:r>
              </a:p>
            </p:txBody>
          </p:sp>
          <p:sp>
            <p:nvSpPr>
              <p:cNvPr id="19" name="TextBox 18"/>
              <p:cNvSpPr txBox="1"/>
              <p:nvPr/>
            </p:nvSpPr>
            <p:spPr>
              <a:xfrm>
                <a:off x="435843" y="3464830"/>
                <a:ext cx="602529" cy="523193"/>
              </a:xfrm>
              <a:prstGeom prst="rect"/>
              <a:noFill/>
            </p:spPr>
            <p:txBody>
              <a:bodyPr>
                <a:spAutoFit/>
              </a:bodyPr>
              <a:lstStyle/>
              <a:p>
                <a:pPr>
                  <a:defRPr/>
                </a:pPr>
                <a:r>
                  <a:rPr lang="en-US" sz="2800" b="1" spc="50" dirty="1">
                    <a:ln w="9525" cmpd="sng">
                      <a:solidFill>
                        <a:schemeClr val="accent1"/>
                      </a:solidFill>
                      <a:prstDash val="solid"/>
                    </a:ln>
                    <a:solidFill>
                      <a:srgbClr val="7030A0"/>
                    </a:solidFill>
                    <a:effectLst>
                      <a:outerShdw blurRad="50800" dir="5400000" dist="38100" algn="t" rotWithShape="0">
                        <a:prstClr val="black">
                          <a:alpha val="40000"/>
                        </a:prstClr>
                      </a:outerShdw>
                    </a:effectLst>
                    <a:latin typeface="MetaNormal-Roman" pitchFamily="34" charset="0"/>
                  </a:rPr>
                  <a:t>B</a:t>
                </a:r>
              </a:p>
            </p:txBody>
          </p:sp>
          <p:sp>
            <p:nvSpPr>
              <p:cNvPr id="20" name="TextBox 19"/>
              <p:cNvSpPr txBox="1"/>
              <p:nvPr/>
            </p:nvSpPr>
            <p:spPr>
              <a:xfrm>
                <a:off x="3335644" y="3375776"/>
                <a:ext cx="602529" cy="553969"/>
              </a:xfrm>
              <a:prstGeom prst="rect"/>
              <a:noFill/>
            </p:spPr>
            <p:txBody>
              <a:bodyPr>
                <a:spAutoFit/>
              </a:bodyPr>
              <a:lstStyle/>
              <a:p>
                <a:pPr>
                  <a:defRPr/>
                </a:pPr>
                <a:r>
                  <a:rPr lang="en-US" sz="3000" b="1" spc="50" dirty="1">
                    <a:ln w="9525" cmpd="sng">
                      <a:solidFill>
                        <a:schemeClr val="accent1"/>
                      </a:solidFill>
                      <a:prstDash val="solid"/>
                    </a:ln>
                    <a:solidFill>
                      <a:srgbClr val="92D050"/>
                    </a:solidFill>
                    <a:effectLst>
                      <a:outerShdw blurRad="50800" dir="5400000" dist="38100" algn="t" rotWithShape="0">
                        <a:prstClr val="black">
                          <a:alpha val="40000"/>
                        </a:prstClr>
                      </a:outerShdw>
                    </a:effectLst>
                    <a:latin typeface="MetaNormal-Roman" pitchFamily="34" charset="0"/>
                  </a:rPr>
                  <a:t>C</a:t>
                </a:r>
              </a:p>
            </p:txBody>
          </p:sp>
          <p:sp>
            <p:nvSpPr>
              <p:cNvPr id="21" name="TextBox 20"/>
              <p:cNvSpPr txBox="1"/>
              <p:nvPr/>
            </p:nvSpPr>
            <p:spPr>
              <a:xfrm>
                <a:off x="3335643" y="5646876"/>
                <a:ext cx="602530" cy="553969"/>
              </a:xfrm>
              <a:prstGeom prst="rect"/>
              <a:noFill/>
            </p:spPr>
            <p:txBody>
              <a:bodyPr>
                <a:spAutoFit/>
              </a:bodyPr>
              <a:lstStyle/>
              <a:p>
                <a:pPr>
                  <a:defRPr/>
                </a:pPr>
                <a:r>
                  <a:rPr lang="en-US" sz="3000" b="1" spc="50" dirty="1">
                    <a:ln w="9525" cmpd="sng">
                      <a:solidFill>
                        <a:schemeClr val="accent1"/>
                      </a:solidFill>
                      <a:prstDash val="solid"/>
                    </a:ln>
                    <a:solidFill>
                      <a:srgbClr val="00B0F0"/>
                    </a:solidFill>
                    <a:effectLst>
                      <a:outerShdw blurRad="50800" dir="5400000" dist="38100" algn="t" rotWithShape="0">
                        <a:prstClr val="black">
                          <a:alpha val="40000"/>
                        </a:prstClr>
                      </a:outerShdw>
                    </a:effectLst>
                    <a:latin typeface="MetaNormal-Roman" pitchFamily="34" charset="0"/>
                  </a:rPr>
                  <a:t>D</a:t>
                </a:r>
              </a:p>
            </p:txBody>
          </p:sp>
        </p:grpSp>
      </p:grpSp>
      <p:grpSp>
        <p:nvGrpSpPr>
          <p:cNvPr id="6" name="Group 5"/>
          <p:cNvGrpSpPr/>
          <p:nvPr/>
        </p:nvGrpSpPr>
        <p:grpSpPr>
          <a:xfrm>
            <a:off x="5029200" y="3018747"/>
            <a:ext cx="3654425" cy="2772453"/>
            <a:chOff x="5029200" y="3188931"/>
            <a:chExt cx="3654425" cy="2772453"/>
          </a:xfrm>
        </p:grpSpPr>
        <p:sp>
          <p:nvSpPr>
            <p:cNvPr id="5" name="Rectangle 4"/>
            <p:cNvSpPr/>
            <p:nvPr/>
          </p:nvSpPr>
          <p:spPr>
            <a:xfrm>
              <a:off x="5029200" y="3188931"/>
              <a:ext cx="3486150" cy="2772453"/>
            </a:xfrm>
            <a:prstGeom prst="rect"/>
            <a:solidFill>
              <a:schemeClr val="bg1"/>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11" descr="Daisy-chain-final2"/>
            <p:cNvPicPr>
              <a:picLocks noChangeAspect="1" noChangeArrowheads="1"/>
            </p:cNvPicPr>
            <p:nvPr/>
          </p:nvPicPr>
          <p:blipFill>
            <a:blip r:embed="rId4"/>
            <a:srcRect/>
            <a:stretch>
              <a:fillRect/>
            </a:stretch>
          </p:blipFill>
          <p:spPr>
            <a:xfrm>
              <a:off x="5105400" y="3276600"/>
              <a:ext cx="2972106" cy="2003792"/>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5181608" y="5043771"/>
              <a:ext cx="602574" cy="615666"/>
            </a:xfrm>
            <a:prstGeom prst="rect"/>
            <a:noFill/>
          </p:spPr>
          <p:txBody>
            <a:bodyPr>
              <a:spAutoFit/>
            </a:bodyPr>
            <a:lstStyle/>
            <a:p>
              <a:pPr>
                <a:defRPr/>
              </a:pPr>
              <a:r>
                <a:rPr lang="en-US" sz="3400" b="1" spc="50" dirty="1">
                  <a:ln w="9525" cmpd="sng">
                    <a:solidFill>
                      <a:schemeClr val="accent1"/>
                    </a:solidFill>
                    <a:prstDash val="solid"/>
                  </a:ln>
                  <a:solidFill>
                    <a:srgbClr val="FFC000"/>
                  </a:solidFill>
                  <a:effectLst>
                    <a:outerShdw blurRad="50800" dir="5400000" dist="38100" algn="t" rotWithShape="0">
                      <a:prstClr val="black">
                        <a:alpha val="40000"/>
                      </a:prstClr>
                    </a:outerShdw>
                  </a:effectLst>
                  <a:latin typeface="MetaNormal-Roman" pitchFamily="34" charset="0"/>
                </a:rPr>
                <a:t>A</a:t>
              </a:r>
            </a:p>
          </p:txBody>
        </p:sp>
        <p:sp>
          <p:nvSpPr>
            <p:cNvPr id="25" name="TextBox 24"/>
            <p:cNvSpPr txBox="1"/>
            <p:nvPr/>
          </p:nvSpPr>
          <p:spPr>
            <a:xfrm>
              <a:off x="6705765" y="3550286"/>
              <a:ext cx="602574" cy="615666"/>
            </a:xfrm>
            <a:prstGeom prst="rect"/>
            <a:noFill/>
          </p:spPr>
          <p:txBody>
            <a:bodyPr>
              <a:spAutoFit/>
            </a:bodyPr>
            <a:lstStyle/>
            <a:p>
              <a:pPr>
                <a:defRPr/>
              </a:pPr>
              <a:r>
                <a:rPr lang="en-US" sz="3400" b="1" spc="50" dirty="1">
                  <a:ln w="9525" cmpd="sng">
                    <a:solidFill>
                      <a:schemeClr val="accent1"/>
                    </a:solidFill>
                    <a:prstDash val="solid"/>
                  </a:ln>
                  <a:solidFill>
                    <a:srgbClr val="7030A0"/>
                  </a:solidFill>
                  <a:effectLst>
                    <a:outerShdw blurRad="50800" dir="5400000" dist="38100" algn="t" rotWithShape="0">
                      <a:prstClr val="black">
                        <a:alpha val="40000"/>
                      </a:prstClr>
                    </a:outerShdw>
                  </a:effectLst>
                  <a:latin typeface="MetaNormal-Roman" pitchFamily="34" charset="0"/>
                </a:rPr>
                <a:t>B</a:t>
              </a:r>
            </a:p>
          </p:txBody>
        </p:sp>
        <p:sp>
          <p:nvSpPr>
            <p:cNvPr id="26" name="TextBox 25"/>
            <p:cNvSpPr txBox="1"/>
            <p:nvPr/>
          </p:nvSpPr>
          <p:spPr>
            <a:xfrm>
              <a:off x="7281755" y="4898548"/>
              <a:ext cx="602574" cy="615666"/>
            </a:xfrm>
            <a:prstGeom prst="rect"/>
            <a:noFill/>
          </p:spPr>
          <p:txBody>
            <a:bodyPr>
              <a:spAutoFit/>
            </a:bodyPr>
            <a:lstStyle/>
            <a:p>
              <a:pPr>
                <a:defRPr/>
              </a:pPr>
              <a:r>
                <a:rPr lang="en-US" sz="3400" b="1" spc="50" dirty="1">
                  <a:ln w="9525" cmpd="sng">
                    <a:solidFill>
                      <a:schemeClr val="accent1"/>
                    </a:solidFill>
                    <a:prstDash val="solid"/>
                  </a:ln>
                  <a:solidFill>
                    <a:srgbClr val="92D050"/>
                  </a:solidFill>
                  <a:effectLst>
                    <a:outerShdw blurRad="50800" dir="5400000" dist="38100" algn="t" rotWithShape="0">
                      <a:prstClr val="black">
                        <a:alpha val="40000"/>
                      </a:prstClr>
                    </a:outerShdw>
                  </a:effectLst>
                  <a:latin typeface="MetaNormal-Roman" pitchFamily="34" charset="0"/>
                </a:rPr>
                <a:t>C</a:t>
              </a:r>
            </a:p>
          </p:txBody>
        </p:sp>
        <p:sp>
          <p:nvSpPr>
            <p:cNvPr id="27" name="TextBox 26"/>
            <p:cNvSpPr txBox="1"/>
            <p:nvPr/>
          </p:nvSpPr>
          <p:spPr>
            <a:xfrm>
              <a:off x="8081051" y="3658038"/>
              <a:ext cx="602574" cy="615666"/>
            </a:xfrm>
            <a:prstGeom prst="rect"/>
            <a:noFill/>
          </p:spPr>
          <p:txBody>
            <a:bodyPr>
              <a:spAutoFit/>
            </a:bodyPr>
            <a:lstStyle/>
            <a:p>
              <a:pPr>
                <a:defRPr/>
              </a:pPr>
              <a:r>
                <a:rPr lang="en-US" sz="3400" b="1" spc="50" dirty="1">
                  <a:ln w="9525" cmpd="sng">
                    <a:solidFill>
                      <a:schemeClr val="accent1"/>
                    </a:solidFill>
                    <a:prstDash val="solid"/>
                  </a:ln>
                  <a:solidFill>
                    <a:srgbClr val="00B0F0"/>
                  </a:solidFill>
                  <a:effectLst>
                    <a:outerShdw blurRad="50800" dir="5400000" dist="38100" algn="t" rotWithShape="0">
                      <a:prstClr val="black">
                        <a:alpha val="40000"/>
                      </a:prstClr>
                    </a:outerShdw>
                  </a:effectLst>
                  <a:latin typeface="MetaNormal-Roman" pitchFamily="34" charset="0"/>
                </a:rPr>
                <a:t>D</a:t>
              </a:r>
            </a:p>
          </p:txBody>
        </p:sp>
      </p:grpSp>
    </p:spTree>
    <p:extLst>
      <p:ext uri="{BB962C8B-B14F-4D97-AF65-F5344CB8AC3E}">
        <p14:creationId xmlns:p14="http://schemas.microsoft.com/office/powerpoint/2010/main" val="2616612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ppt/theme/theme2.xml><?xml version="1.0" encoding="utf-8"?>
<a:theme xmlns:a="http://schemas.openxmlformats.org/drawingml/2006/main" name="RWG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游ゴシック Light"/>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等线 Light"/>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游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等线"/>
        <a:font script="Guru" typeface="Raavi"/>
        <a:font script="Thaa" typeface="MV Boli"/>
        <a:font script="Cans" typeface="Euphemia"/>
        <a:font script="Hang" typeface="맑은 고딕"/>
        <a:font script="Syrc" typeface="Estrangelo Edess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
  <Slides>28</Slide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1900-01-01T00:00:00Z</cp:lastPrinted>
  <dcterms:created xsi:type="dcterms:W3CDTF">1900-01-01T00:00:00Z</dcterms:created>
  <dcterms:modified xsi:type="dcterms:W3CDTF">1900-01-01T00:00:00Z</dcterms:modified>
</cp:coreProperties>
</file>